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4"/>
  </p:sldMasterIdLst>
  <p:notesMasterIdLst>
    <p:notesMasterId r:id="rId27"/>
  </p:notesMasterIdLst>
  <p:handoutMasterIdLst>
    <p:handoutMasterId r:id="rId28"/>
  </p:handoutMasterIdLst>
  <p:sldIdLst>
    <p:sldId id="259" r:id="rId5"/>
    <p:sldId id="266" r:id="rId6"/>
    <p:sldId id="269" r:id="rId7"/>
    <p:sldId id="271" r:id="rId8"/>
    <p:sldId id="273" r:id="rId9"/>
    <p:sldId id="274" r:id="rId10"/>
    <p:sldId id="275" r:id="rId11"/>
    <p:sldId id="288" r:id="rId12"/>
    <p:sldId id="276" r:id="rId13"/>
    <p:sldId id="277" r:id="rId14"/>
    <p:sldId id="289" r:id="rId15"/>
    <p:sldId id="278" r:id="rId16"/>
    <p:sldId id="279" r:id="rId17"/>
    <p:sldId id="280" r:id="rId18"/>
    <p:sldId id="281" r:id="rId19"/>
    <p:sldId id="282" r:id="rId20"/>
    <p:sldId id="283" r:id="rId21"/>
    <p:sldId id="284" r:id="rId22"/>
    <p:sldId id="285" r:id="rId23"/>
    <p:sldId id="286" r:id="rId24"/>
    <p:sldId id="287" r:id="rId25"/>
    <p:sldId id="265" r:id="rId2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448F9872-279C-827D-6602-44035B827750}" name="Angela O'Donnell-King" initials="AOK" userId="S::AO'Donnell-King@ppta.org.nz::d60036d6-e7ff-4115-ab68-3fccb082adf7" providerId="AD"/>
  <p188:author id="{5810AEF8-9E36-8B7F-3BB4-6D86B1AA6E42}" name="Miriama Barton" initials="MB" userId="S::mbarton@ppta.org.nz::20974519-edde-4bbb-bfaa-61b4243ba584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E31C24"/>
    <a:srgbClr val="D9222A"/>
    <a:srgbClr val="2B7BC6"/>
    <a:srgbClr val="CFD4B7"/>
    <a:srgbClr val="AEC5C5"/>
    <a:srgbClr val="955568"/>
    <a:srgbClr val="D7BFBF"/>
    <a:srgbClr val="ACCCEB"/>
    <a:srgbClr val="2B4B6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BAAA57D-B4AF-4040-85CA-73799CA29E35}" v="416" dt="2022-01-28T01:47:49.732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19" d="100"/>
          <a:sy n="119" d="100"/>
        </p:scale>
        <p:origin x="137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microsoft.com/office/2015/10/relationships/revisionInfo" Target="revisionInfo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Relationship Id="rId35" Type="http://schemas.microsoft.com/office/2018/10/relationships/authors" Target="author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Fran Renton" userId="3bc9861b-1552-49cf-9e38-1f5105f371d5" providerId="ADAL" clId="{8979465F-5827-4B90-90D1-8B79E1EDF000}"/>
    <pc:docChg chg="undo custSel addSld modSld">
      <pc:chgData name="Fran Renton" userId="3bc9861b-1552-49cf-9e38-1f5105f371d5" providerId="ADAL" clId="{8979465F-5827-4B90-90D1-8B79E1EDF000}" dt="2022-01-20T03:50:15.820" v="2275" actId="20577"/>
      <pc:docMkLst>
        <pc:docMk/>
      </pc:docMkLst>
      <pc:sldChg chg="modSp mod">
        <pc:chgData name="Fran Renton" userId="3bc9861b-1552-49cf-9e38-1f5105f371d5" providerId="ADAL" clId="{8979465F-5827-4B90-90D1-8B79E1EDF000}" dt="2022-01-20T00:53:19.332" v="6" actId="20577"/>
        <pc:sldMkLst>
          <pc:docMk/>
          <pc:sldMk cId="136414362" sldId="266"/>
        </pc:sldMkLst>
        <pc:graphicFrameChg chg="modGraphic">
          <ac:chgData name="Fran Renton" userId="3bc9861b-1552-49cf-9e38-1f5105f371d5" providerId="ADAL" clId="{8979465F-5827-4B90-90D1-8B79E1EDF000}" dt="2022-01-20T00:53:19.332" v="6" actId="20577"/>
          <ac:graphicFrameMkLst>
            <pc:docMk/>
            <pc:sldMk cId="136414362" sldId="266"/>
            <ac:graphicFrameMk id="4" creationId="{3A2BEA74-73E6-4309-B63E-BAF77F9A6CCC}"/>
          </ac:graphicFrameMkLst>
        </pc:graphicFrameChg>
      </pc:sldChg>
      <pc:sldChg chg="modSp mod">
        <pc:chgData name="Fran Renton" userId="3bc9861b-1552-49cf-9e38-1f5105f371d5" providerId="ADAL" clId="{8979465F-5827-4B90-90D1-8B79E1EDF000}" dt="2022-01-20T00:56:46.353" v="35" actId="20577"/>
        <pc:sldMkLst>
          <pc:docMk/>
          <pc:sldMk cId="2295887320" sldId="271"/>
        </pc:sldMkLst>
        <pc:spChg chg="mod">
          <ac:chgData name="Fran Renton" userId="3bc9861b-1552-49cf-9e38-1f5105f371d5" providerId="ADAL" clId="{8979465F-5827-4B90-90D1-8B79E1EDF000}" dt="2022-01-20T00:56:46.353" v="35" actId="20577"/>
          <ac:spMkLst>
            <pc:docMk/>
            <pc:sldMk cId="2295887320" sldId="271"/>
            <ac:spMk id="3" creationId="{1DF02A50-86EC-479F-A597-99881645E2E3}"/>
          </ac:spMkLst>
        </pc:spChg>
      </pc:sldChg>
      <pc:sldChg chg="modSp mod">
        <pc:chgData name="Fran Renton" userId="3bc9861b-1552-49cf-9e38-1f5105f371d5" providerId="ADAL" clId="{8979465F-5827-4B90-90D1-8B79E1EDF000}" dt="2022-01-20T02:26:26.927" v="301" actId="20577"/>
        <pc:sldMkLst>
          <pc:docMk/>
          <pc:sldMk cId="3401965036" sldId="273"/>
        </pc:sldMkLst>
        <pc:spChg chg="mod">
          <ac:chgData name="Fran Renton" userId="3bc9861b-1552-49cf-9e38-1f5105f371d5" providerId="ADAL" clId="{8979465F-5827-4B90-90D1-8B79E1EDF000}" dt="2022-01-20T02:26:26.927" v="301" actId="20577"/>
          <ac:spMkLst>
            <pc:docMk/>
            <pc:sldMk cId="3401965036" sldId="273"/>
            <ac:spMk id="3" creationId="{1DF02A50-86EC-479F-A597-99881645E2E3}"/>
          </ac:spMkLst>
        </pc:spChg>
      </pc:sldChg>
      <pc:sldChg chg="addSp delSp modSp mod">
        <pc:chgData name="Fran Renton" userId="3bc9861b-1552-49cf-9e38-1f5105f371d5" providerId="ADAL" clId="{8979465F-5827-4B90-90D1-8B79E1EDF000}" dt="2022-01-20T03:48:10.060" v="2005" actId="22"/>
        <pc:sldMkLst>
          <pc:docMk/>
          <pc:sldMk cId="3523434509" sldId="274"/>
        </pc:sldMkLst>
        <pc:spChg chg="mod">
          <ac:chgData name="Fran Renton" userId="3bc9861b-1552-49cf-9e38-1f5105f371d5" providerId="ADAL" clId="{8979465F-5827-4B90-90D1-8B79E1EDF000}" dt="2022-01-20T03:18:45.442" v="1538" actId="20577"/>
          <ac:spMkLst>
            <pc:docMk/>
            <pc:sldMk cId="3523434509" sldId="274"/>
            <ac:spMk id="2" creationId="{F87F4744-3522-42D9-851E-F10DC70C6127}"/>
          </ac:spMkLst>
        </pc:spChg>
        <pc:spChg chg="mod">
          <ac:chgData name="Fran Renton" userId="3bc9861b-1552-49cf-9e38-1f5105f371d5" providerId="ADAL" clId="{8979465F-5827-4B90-90D1-8B79E1EDF000}" dt="2022-01-20T03:47:57.570" v="2003" actId="27636"/>
          <ac:spMkLst>
            <pc:docMk/>
            <pc:sldMk cId="3523434509" sldId="274"/>
            <ac:spMk id="3" creationId="{DCFF95DE-658F-4BC0-9C77-AB48B00B0057}"/>
          </ac:spMkLst>
        </pc:spChg>
        <pc:spChg chg="add del">
          <ac:chgData name="Fran Renton" userId="3bc9861b-1552-49cf-9e38-1f5105f371d5" providerId="ADAL" clId="{8979465F-5827-4B90-90D1-8B79E1EDF000}" dt="2022-01-20T03:48:10.060" v="2005" actId="22"/>
          <ac:spMkLst>
            <pc:docMk/>
            <pc:sldMk cId="3523434509" sldId="274"/>
            <ac:spMk id="5" creationId="{413C9FFA-9BD7-4889-BB1A-80262705FBDA}"/>
          </ac:spMkLst>
        </pc:spChg>
      </pc:sldChg>
      <pc:sldChg chg="modSp mod">
        <pc:chgData name="Fran Renton" userId="3bc9861b-1552-49cf-9e38-1f5105f371d5" providerId="ADAL" clId="{8979465F-5827-4B90-90D1-8B79E1EDF000}" dt="2022-01-20T03:06:49.074" v="1052" actId="20577"/>
        <pc:sldMkLst>
          <pc:docMk/>
          <pc:sldMk cId="2023956586" sldId="275"/>
        </pc:sldMkLst>
        <pc:spChg chg="mod">
          <ac:chgData name="Fran Renton" userId="3bc9861b-1552-49cf-9e38-1f5105f371d5" providerId="ADAL" clId="{8979465F-5827-4B90-90D1-8B79E1EDF000}" dt="2022-01-20T03:06:49.074" v="1052" actId="20577"/>
          <ac:spMkLst>
            <pc:docMk/>
            <pc:sldMk cId="2023956586" sldId="275"/>
            <ac:spMk id="3" creationId="{DCFF95DE-658F-4BC0-9C77-AB48B00B0057}"/>
          </ac:spMkLst>
        </pc:spChg>
      </pc:sldChg>
      <pc:sldChg chg="modSp mod">
        <pc:chgData name="Fran Renton" userId="3bc9861b-1552-49cf-9e38-1f5105f371d5" providerId="ADAL" clId="{8979465F-5827-4B90-90D1-8B79E1EDF000}" dt="2022-01-20T03:04:49.182" v="979" actId="20577"/>
        <pc:sldMkLst>
          <pc:docMk/>
          <pc:sldMk cId="741763225" sldId="276"/>
        </pc:sldMkLst>
        <pc:spChg chg="mod">
          <ac:chgData name="Fran Renton" userId="3bc9861b-1552-49cf-9e38-1f5105f371d5" providerId="ADAL" clId="{8979465F-5827-4B90-90D1-8B79E1EDF000}" dt="2022-01-20T03:04:49.182" v="979" actId="20577"/>
          <ac:spMkLst>
            <pc:docMk/>
            <pc:sldMk cId="741763225" sldId="276"/>
            <ac:spMk id="3" creationId="{DCFF95DE-658F-4BC0-9C77-AB48B00B0057}"/>
          </ac:spMkLst>
        </pc:spChg>
      </pc:sldChg>
      <pc:sldChg chg="modSp mod">
        <pc:chgData name="Fran Renton" userId="3bc9861b-1552-49cf-9e38-1f5105f371d5" providerId="ADAL" clId="{8979465F-5827-4B90-90D1-8B79E1EDF000}" dt="2022-01-20T03:07:57.303" v="1125" actId="313"/>
        <pc:sldMkLst>
          <pc:docMk/>
          <pc:sldMk cId="892737294" sldId="277"/>
        </pc:sldMkLst>
        <pc:spChg chg="mod">
          <ac:chgData name="Fran Renton" userId="3bc9861b-1552-49cf-9e38-1f5105f371d5" providerId="ADAL" clId="{8979465F-5827-4B90-90D1-8B79E1EDF000}" dt="2022-01-20T03:07:57.303" v="1125" actId="313"/>
          <ac:spMkLst>
            <pc:docMk/>
            <pc:sldMk cId="892737294" sldId="277"/>
            <ac:spMk id="3" creationId="{DCFF95DE-658F-4BC0-9C77-AB48B00B0057}"/>
          </ac:spMkLst>
        </pc:spChg>
      </pc:sldChg>
      <pc:sldChg chg="modSp mod">
        <pc:chgData name="Fran Renton" userId="3bc9861b-1552-49cf-9e38-1f5105f371d5" providerId="ADAL" clId="{8979465F-5827-4B90-90D1-8B79E1EDF000}" dt="2022-01-20T03:00:26.289" v="813" actId="20577"/>
        <pc:sldMkLst>
          <pc:docMk/>
          <pc:sldMk cId="2913216426" sldId="278"/>
        </pc:sldMkLst>
        <pc:spChg chg="mod">
          <ac:chgData name="Fran Renton" userId="3bc9861b-1552-49cf-9e38-1f5105f371d5" providerId="ADAL" clId="{8979465F-5827-4B90-90D1-8B79E1EDF000}" dt="2022-01-20T03:00:26.289" v="813" actId="20577"/>
          <ac:spMkLst>
            <pc:docMk/>
            <pc:sldMk cId="2913216426" sldId="278"/>
            <ac:spMk id="3" creationId="{DCFF95DE-658F-4BC0-9C77-AB48B00B0057}"/>
          </ac:spMkLst>
        </pc:spChg>
      </pc:sldChg>
      <pc:sldChg chg="modSp mod">
        <pc:chgData name="Fran Renton" userId="3bc9861b-1552-49cf-9e38-1f5105f371d5" providerId="ADAL" clId="{8979465F-5827-4B90-90D1-8B79E1EDF000}" dt="2022-01-20T03:11:16.215" v="1278" actId="20577"/>
        <pc:sldMkLst>
          <pc:docMk/>
          <pc:sldMk cId="662390220" sldId="279"/>
        </pc:sldMkLst>
        <pc:spChg chg="mod">
          <ac:chgData name="Fran Renton" userId="3bc9861b-1552-49cf-9e38-1f5105f371d5" providerId="ADAL" clId="{8979465F-5827-4B90-90D1-8B79E1EDF000}" dt="2022-01-20T03:11:16.215" v="1278" actId="20577"/>
          <ac:spMkLst>
            <pc:docMk/>
            <pc:sldMk cId="662390220" sldId="279"/>
            <ac:spMk id="3" creationId="{DCFF95DE-658F-4BC0-9C77-AB48B00B0057}"/>
          </ac:spMkLst>
        </pc:spChg>
      </pc:sldChg>
      <pc:sldChg chg="modSp mod">
        <pc:chgData name="Fran Renton" userId="3bc9861b-1552-49cf-9e38-1f5105f371d5" providerId="ADAL" clId="{8979465F-5827-4B90-90D1-8B79E1EDF000}" dt="2022-01-20T03:11:52.450" v="1323" actId="20577"/>
        <pc:sldMkLst>
          <pc:docMk/>
          <pc:sldMk cId="3982693779" sldId="280"/>
        </pc:sldMkLst>
        <pc:spChg chg="mod">
          <ac:chgData name="Fran Renton" userId="3bc9861b-1552-49cf-9e38-1f5105f371d5" providerId="ADAL" clId="{8979465F-5827-4B90-90D1-8B79E1EDF000}" dt="2022-01-20T03:11:52.450" v="1323" actId="20577"/>
          <ac:spMkLst>
            <pc:docMk/>
            <pc:sldMk cId="3982693779" sldId="280"/>
            <ac:spMk id="3" creationId="{DCFF95DE-658F-4BC0-9C77-AB48B00B0057}"/>
          </ac:spMkLst>
        </pc:spChg>
      </pc:sldChg>
      <pc:sldChg chg="modSp mod">
        <pc:chgData name="Fran Renton" userId="3bc9861b-1552-49cf-9e38-1f5105f371d5" providerId="ADAL" clId="{8979465F-5827-4B90-90D1-8B79E1EDF000}" dt="2022-01-20T03:12:20.416" v="1338" actId="20577"/>
        <pc:sldMkLst>
          <pc:docMk/>
          <pc:sldMk cId="493945449" sldId="281"/>
        </pc:sldMkLst>
        <pc:spChg chg="mod">
          <ac:chgData name="Fran Renton" userId="3bc9861b-1552-49cf-9e38-1f5105f371d5" providerId="ADAL" clId="{8979465F-5827-4B90-90D1-8B79E1EDF000}" dt="2022-01-20T03:11:59.487" v="1335" actId="20577"/>
          <ac:spMkLst>
            <pc:docMk/>
            <pc:sldMk cId="493945449" sldId="281"/>
            <ac:spMk id="2" creationId="{90AF2B8A-0594-4697-A2BA-64188F4B3929}"/>
          </ac:spMkLst>
        </pc:spChg>
        <pc:spChg chg="mod">
          <ac:chgData name="Fran Renton" userId="3bc9861b-1552-49cf-9e38-1f5105f371d5" providerId="ADAL" clId="{8979465F-5827-4B90-90D1-8B79E1EDF000}" dt="2022-01-20T03:12:20.416" v="1338" actId="20577"/>
          <ac:spMkLst>
            <pc:docMk/>
            <pc:sldMk cId="493945449" sldId="281"/>
            <ac:spMk id="3" creationId="{FF2F31AA-93B7-4AF4-A7CD-E91BEC8BBDD1}"/>
          </ac:spMkLst>
        </pc:spChg>
      </pc:sldChg>
      <pc:sldChg chg="modSp mod">
        <pc:chgData name="Fran Renton" userId="3bc9861b-1552-49cf-9e38-1f5105f371d5" providerId="ADAL" clId="{8979465F-5827-4B90-90D1-8B79E1EDF000}" dt="2022-01-20T03:13:53.251" v="1476" actId="20577"/>
        <pc:sldMkLst>
          <pc:docMk/>
          <pc:sldMk cId="3874395483" sldId="282"/>
        </pc:sldMkLst>
        <pc:spChg chg="mod">
          <ac:chgData name="Fran Renton" userId="3bc9861b-1552-49cf-9e38-1f5105f371d5" providerId="ADAL" clId="{8979465F-5827-4B90-90D1-8B79E1EDF000}" dt="2022-01-20T03:13:53.251" v="1476" actId="20577"/>
          <ac:spMkLst>
            <pc:docMk/>
            <pc:sldMk cId="3874395483" sldId="282"/>
            <ac:spMk id="3" creationId="{32860A2C-005C-4D5E-ABBC-034861E32368}"/>
          </ac:spMkLst>
        </pc:spChg>
      </pc:sldChg>
      <pc:sldChg chg="modSp add mod">
        <pc:chgData name="Fran Renton" userId="3bc9861b-1552-49cf-9e38-1f5105f371d5" providerId="ADAL" clId="{8979465F-5827-4B90-90D1-8B79E1EDF000}" dt="2022-01-20T03:01:29.668" v="938" actId="20577"/>
        <pc:sldMkLst>
          <pc:docMk/>
          <pc:sldMk cId="121105572" sldId="288"/>
        </pc:sldMkLst>
        <pc:spChg chg="mod">
          <ac:chgData name="Fran Renton" userId="3bc9861b-1552-49cf-9e38-1f5105f371d5" providerId="ADAL" clId="{8979465F-5827-4B90-90D1-8B79E1EDF000}" dt="2022-01-20T03:01:29.668" v="938" actId="20577"/>
          <ac:spMkLst>
            <pc:docMk/>
            <pc:sldMk cId="121105572" sldId="288"/>
            <ac:spMk id="3" creationId="{DCFF95DE-658F-4BC0-9C77-AB48B00B0057}"/>
          </ac:spMkLst>
        </pc:spChg>
      </pc:sldChg>
      <pc:sldChg chg="addSp modSp add mod">
        <pc:chgData name="Fran Renton" userId="3bc9861b-1552-49cf-9e38-1f5105f371d5" providerId="ADAL" clId="{8979465F-5827-4B90-90D1-8B79E1EDF000}" dt="2022-01-20T03:50:15.820" v="2275" actId="20577"/>
        <pc:sldMkLst>
          <pc:docMk/>
          <pc:sldMk cId="1876242917" sldId="289"/>
        </pc:sldMkLst>
        <pc:spChg chg="mod">
          <ac:chgData name="Fran Renton" userId="3bc9861b-1552-49cf-9e38-1f5105f371d5" providerId="ADAL" clId="{8979465F-5827-4B90-90D1-8B79E1EDF000}" dt="2022-01-20T03:48:44.858" v="2049" actId="20577"/>
          <ac:spMkLst>
            <pc:docMk/>
            <pc:sldMk cId="1876242917" sldId="289"/>
            <ac:spMk id="2" creationId="{F87F4744-3522-42D9-851E-F10DC70C6127}"/>
          </ac:spMkLst>
        </pc:spChg>
        <pc:spChg chg="mod">
          <ac:chgData name="Fran Renton" userId="3bc9861b-1552-49cf-9e38-1f5105f371d5" providerId="ADAL" clId="{8979465F-5827-4B90-90D1-8B79E1EDF000}" dt="2022-01-20T03:48:37.239" v="2028" actId="27636"/>
          <ac:spMkLst>
            <pc:docMk/>
            <pc:sldMk cId="1876242917" sldId="289"/>
            <ac:spMk id="3" creationId="{DCFF95DE-658F-4BC0-9C77-AB48B00B0057}"/>
          </ac:spMkLst>
        </pc:spChg>
        <pc:spChg chg="add mod">
          <ac:chgData name="Fran Renton" userId="3bc9861b-1552-49cf-9e38-1f5105f371d5" providerId="ADAL" clId="{8979465F-5827-4B90-90D1-8B79E1EDF000}" dt="2022-01-20T03:50:15.820" v="2275" actId="20577"/>
          <ac:spMkLst>
            <pc:docMk/>
            <pc:sldMk cId="1876242917" sldId="289"/>
            <ac:spMk id="4" creationId="{940125DD-097D-40A1-BA3B-E4FE0699A51E}"/>
          </ac:spMkLst>
        </pc:spChg>
      </pc:sldChg>
    </pc:docChg>
  </pc:docChgLst>
  <pc:docChgLst>
    <pc:chgData name="Susan Haugh" userId="b2dbf364-897d-4974-b0a9-a204d01e6acd" providerId="ADAL" clId="{ABAAA57D-B4AF-4040-85CA-73799CA29E35}"/>
    <pc:docChg chg="undo custSel modSld">
      <pc:chgData name="Susan Haugh" userId="b2dbf364-897d-4974-b0a9-a204d01e6acd" providerId="ADAL" clId="{ABAAA57D-B4AF-4040-85CA-73799CA29E35}" dt="2022-01-28T01:50:10.429" v="433" actId="20577"/>
      <pc:docMkLst>
        <pc:docMk/>
      </pc:docMkLst>
      <pc:sldChg chg="modSp mod delCm modCm">
        <pc:chgData name="Susan Haugh" userId="b2dbf364-897d-4974-b0a9-a204d01e6acd" providerId="ADAL" clId="{ABAAA57D-B4AF-4040-85CA-73799CA29E35}" dt="2022-01-27T23:12:39.808" v="385"/>
        <pc:sldMkLst>
          <pc:docMk/>
          <pc:sldMk cId="3523434509" sldId="274"/>
        </pc:sldMkLst>
        <pc:spChg chg="mod">
          <ac:chgData name="Susan Haugh" userId="b2dbf364-897d-4974-b0a9-a204d01e6acd" providerId="ADAL" clId="{ABAAA57D-B4AF-4040-85CA-73799CA29E35}" dt="2022-01-27T22:39:18.586" v="144" actId="27636"/>
          <ac:spMkLst>
            <pc:docMk/>
            <pc:sldMk cId="3523434509" sldId="274"/>
            <ac:spMk id="3" creationId="{DCFF95DE-658F-4BC0-9C77-AB48B00B0057}"/>
          </ac:spMkLst>
        </pc:spChg>
      </pc:sldChg>
      <pc:sldChg chg="modSp mod">
        <pc:chgData name="Susan Haugh" userId="b2dbf364-897d-4974-b0a9-a204d01e6acd" providerId="ADAL" clId="{ABAAA57D-B4AF-4040-85CA-73799CA29E35}" dt="2022-01-27T23:13:29.380" v="395" actId="20577"/>
        <pc:sldMkLst>
          <pc:docMk/>
          <pc:sldMk cId="2023956586" sldId="275"/>
        </pc:sldMkLst>
        <pc:spChg chg="mod">
          <ac:chgData name="Susan Haugh" userId="b2dbf364-897d-4974-b0a9-a204d01e6acd" providerId="ADAL" clId="{ABAAA57D-B4AF-4040-85CA-73799CA29E35}" dt="2022-01-27T23:13:29.380" v="395" actId="20577"/>
          <ac:spMkLst>
            <pc:docMk/>
            <pc:sldMk cId="2023956586" sldId="275"/>
            <ac:spMk id="3" creationId="{DCFF95DE-658F-4BC0-9C77-AB48B00B0057}"/>
          </ac:spMkLst>
        </pc:spChg>
      </pc:sldChg>
      <pc:sldChg chg="modSp mod">
        <pc:chgData name="Susan Haugh" userId="b2dbf364-897d-4974-b0a9-a204d01e6acd" providerId="ADAL" clId="{ABAAA57D-B4AF-4040-85CA-73799CA29E35}" dt="2022-01-27T23:13:48.492" v="396" actId="207"/>
        <pc:sldMkLst>
          <pc:docMk/>
          <pc:sldMk cId="741763225" sldId="276"/>
        </pc:sldMkLst>
        <pc:spChg chg="mod">
          <ac:chgData name="Susan Haugh" userId="b2dbf364-897d-4974-b0a9-a204d01e6acd" providerId="ADAL" clId="{ABAAA57D-B4AF-4040-85CA-73799CA29E35}" dt="2022-01-27T23:13:48.492" v="396" actId="207"/>
          <ac:spMkLst>
            <pc:docMk/>
            <pc:sldMk cId="741763225" sldId="276"/>
            <ac:spMk id="3" creationId="{DCFF95DE-658F-4BC0-9C77-AB48B00B0057}"/>
          </ac:spMkLst>
        </pc:spChg>
      </pc:sldChg>
      <pc:sldChg chg="modSp mod delCm modCm">
        <pc:chgData name="Susan Haugh" userId="b2dbf364-897d-4974-b0a9-a204d01e6acd" providerId="ADAL" clId="{ABAAA57D-B4AF-4040-85CA-73799CA29E35}" dt="2022-01-27T23:14:01.221" v="398" actId="207"/>
        <pc:sldMkLst>
          <pc:docMk/>
          <pc:sldMk cId="892737294" sldId="277"/>
        </pc:sldMkLst>
        <pc:spChg chg="mod">
          <ac:chgData name="Susan Haugh" userId="b2dbf364-897d-4974-b0a9-a204d01e6acd" providerId="ADAL" clId="{ABAAA57D-B4AF-4040-85CA-73799CA29E35}" dt="2022-01-27T23:14:01.221" v="398" actId="207"/>
          <ac:spMkLst>
            <pc:docMk/>
            <pc:sldMk cId="892737294" sldId="277"/>
            <ac:spMk id="3" creationId="{DCFF95DE-658F-4BC0-9C77-AB48B00B0057}"/>
          </ac:spMkLst>
        </pc:spChg>
      </pc:sldChg>
      <pc:sldChg chg="modSp mod">
        <pc:chgData name="Susan Haugh" userId="b2dbf364-897d-4974-b0a9-a204d01e6acd" providerId="ADAL" clId="{ABAAA57D-B4AF-4040-85CA-73799CA29E35}" dt="2022-01-27T23:19:47.320" v="423" actId="2711"/>
        <pc:sldMkLst>
          <pc:docMk/>
          <pc:sldMk cId="2913216426" sldId="278"/>
        </pc:sldMkLst>
        <pc:spChg chg="mod">
          <ac:chgData name="Susan Haugh" userId="b2dbf364-897d-4974-b0a9-a204d01e6acd" providerId="ADAL" clId="{ABAAA57D-B4AF-4040-85CA-73799CA29E35}" dt="2022-01-27T23:19:47.320" v="423" actId="2711"/>
          <ac:spMkLst>
            <pc:docMk/>
            <pc:sldMk cId="2913216426" sldId="278"/>
            <ac:spMk id="3" creationId="{DCFF95DE-658F-4BC0-9C77-AB48B00B0057}"/>
          </ac:spMkLst>
        </pc:spChg>
      </pc:sldChg>
      <pc:sldChg chg="modSp mod">
        <pc:chgData name="Susan Haugh" userId="b2dbf364-897d-4974-b0a9-a204d01e6acd" providerId="ADAL" clId="{ABAAA57D-B4AF-4040-85CA-73799CA29E35}" dt="2022-01-27T23:15:04.692" v="412" actId="20577"/>
        <pc:sldMkLst>
          <pc:docMk/>
          <pc:sldMk cId="662390220" sldId="279"/>
        </pc:sldMkLst>
        <pc:spChg chg="mod">
          <ac:chgData name="Susan Haugh" userId="b2dbf364-897d-4974-b0a9-a204d01e6acd" providerId="ADAL" clId="{ABAAA57D-B4AF-4040-85CA-73799CA29E35}" dt="2022-01-27T23:15:04.692" v="412" actId="20577"/>
          <ac:spMkLst>
            <pc:docMk/>
            <pc:sldMk cId="662390220" sldId="279"/>
            <ac:spMk id="3" creationId="{DCFF95DE-658F-4BC0-9C77-AB48B00B0057}"/>
          </ac:spMkLst>
        </pc:spChg>
      </pc:sldChg>
      <pc:sldChg chg="modSp mod delCm modCm">
        <pc:chgData name="Susan Haugh" userId="b2dbf364-897d-4974-b0a9-a204d01e6acd" providerId="ADAL" clId="{ABAAA57D-B4AF-4040-85CA-73799CA29E35}" dt="2022-01-27T23:27:40.887" v="431" actId="12"/>
        <pc:sldMkLst>
          <pc:docMk/>
          <pc:sldMk cId="3982693779" sldId="280"/>
        </pc:sldMkLst>
        <pc:spChg chg="mod">
          <ac:chgData name="Susan Haugh" userId="b2dbf364-897d-4974-b0a9-a204d01e6acd" providerId="ADAL" clId="{ABAAA57D-B4AF-4040-85CA-73799CA29E35}" dt="2022-01-27T23:15:25.809" v="414" actId="113"/>
          <ac:spMkLst>
            <pc:docMk/>
            <pc:sldMk cId="3982693779" sldId="280"/>
            <ac:spMk id="2" creationId="{F87F4744-3522-42D9-851E-F10DC70C6127}"/>
          </ac:spMkLst>
        </pc:spChg>
        <pc:spChg chg="mod">
          <ac:chgData name="Susan Haugh" userId="b2dbf364-897d-4974-b0a9-a204d01e6acd" providerId="ADAL" clId="{ABAAA57D-B4AF-4040-85CA-73799CA29E35}" dt="2022-01-27T23:27:40.887" v="431" actId="12"/>
          <ac:spMkLst>
            <pc:docMk/>
            <pc:sldMk cId="3982693779" sldId="280"/>
            <ac:spMk id="3" creationId="{DCFF95DE-658F-4BC0-9C77-AB48B00B0057}"/>
          </ac:spMkLst>
        </pc:spChg>
      </pc:sldChg>
      <pc:sldChg chg="modSp mod">
        <pc:chgData name="Susan Haugh" userId="b2dbf364-897d-4974-b0a9-a204d01e6acd" providerId="ADAL" clId="{ABAAA57D-B4AF-4040-85CA-73799CA29E35}" dt="2022-01-26T22:50:14.274" v="21" actId="20577"/>
        <pc:sldMkLst>
          <pc:docMk/>
          <pc:sldMk cId="3874395483" sldId="282"/>
        </pc:sldMkLst>
        <pc:spChg chg="mod">
          <ac:chgData name="Susan Haugh" userId="b2dbf364-897d-4974-b0a9-a204d01e6acd" providerId="ADAL" clId="{ABAAA57D-B4AF-4040-85CA-73799CA29E35}" dt="2022-01-26T22:50:14.274" v="21" actId="20577"/>
          <ac:spMkLst>
            <pc:docMk/>
            <pc:sldMk cId="3874395483" sldId="282"/>
            <ac:spMk id="3" creationId="{32860A2C-005C-4D5E-ABBC-034861E32368}"/>
          </ac:spMkLst>
        </pc:spChg>
      </pc:sldChg>
      <pc:sldChg chg="modSp mod">
        <pc:chgData name="Susan Haugh" userId="b2dbf364-897d-4974-b0a9-a204d01e6acd" providerId="ADAL" clId="{ABAAA57D-B4AF-4040-85CA-73799CA29E35}" dt="2022-01-27T23:15:48.546" v="417" actId="20577"/>
        <pc:sldMkLst>
          <pc:docMk/>
          <pc:sldMk cId="3975100687" sldId="283"/>
        </pc:sldMkLst>
        <pc:spChg chg="mod">
          <ac:chgData name="Susan Haugh" userId="b2dbf364-897d-4974-b0a9-a204d01e6acd" providerId="ADAL" clId="{ABAAA57D-B4AF-4040-85CA-73799CA29E35}" dt="2022-01-27T23:15:48.546" v="417" actId="20577"/>
          <ac:spMkLst>
            <pc:docMk/>
            <pc:sldMk cId="3975100687" sldId="283"/>
            <ac:spMk id="3" creationId="{32860A2C-005C-4D5E-ABBC-034861E32368}"/>
          </ac:spMkLst>
        </pc:spChg>
      </pc:sldChg>
      <pc:sldChg chg="modSp mod">
        <pc:chgData name="Susan Haugh" userId="b2dbf364-897d-4974-b0a9-a204d01e6acd" providerId="ADAL" clId="{ABAAA57D-B4AF-4040-85CA-73799CA29E35}" dt="2022-01-27T23:15:59.550" v="418" actId="20577"/>
        <pc:sldMkLst>
          <pc:docMk/>
          <pc:sldMk cId="2732160506" sldId="286"/>
        </pc:sldMkLst>
        <pc:spChg chg="mod">
          <ac:chgData name="Susan Haugh" userId="b2dbf364-897d-4974-b0a9-a204d01e6acd" providerId="ADAL" clId="{ABAAA57D-B4AF-4040-85CA-73799CA29E35}" dt="2022-01-27T23:15:59.550" v="418" actId="20577"/>
          <ac:spMkLst>
            <pc:docMk/>
            <pc:sldMk cId="2732160506" sldId="286"/>
            <ac:spMk id="3" creationId="{32860A2C-005C-4D5E-ABBC-034861E32368}"/>
          </ac:spMkLst>
        </pc:spChg>
      </pc:sldChg>
      <pc:sldChg chg="modSp mod">
        <pc:chgData name="Susan Haugh" userId="b2dbf364-897d-4974-b0a9-a204d01e6acd" providerId="ADAL" clId="{ABAAA57D-B4AF-4040-85CA-73799CA29E35}" dt="2022-01-27T23:16:06.414" v="422" actId="20577"/>
        <pc:sldMkLst>
          <pc:docMk/>
          <pc:sldMk cId="3362044070" sldId="287"/>
        </pc:sldMkLst>
        <pc:spChg chg="mod">
          <ac:chgData name="Susan Haugh" userId="b2dbf364-897d-4974-b0a9-a204d01e6acd" providerId="ADAL" clId="{ABAAA57D-B4AF-4040-85CA-73799CA29E35}" dt="2022-01-27T23:16:06.414" v="422" actId="20577"/>
          <ac:spMkLst>
            <pc:docMk/>
            <pc:sldMk cId="3362044070" sldId="287"/>
            <ac:spMk id="3" creationId="{32860A2C-005C-4D5E-ABBC-034861E32368}"/>
          </ac:spMkLst>
        </pc:spChg>
      </pc:sldChg>
      <pc:sldChg chg="modSp mod delCm modCm">
        <pc:chgData name="Susan Haugh" userId="b2dbf364-897d-4974-b0a9-a204d01e6acd" providerId="ADAL" clId="{ABAAA57D-B4AF-4040-85CA-73799CA29E35}" dt="2022-01-28T01:50:10.429" v="433" actId="20577"/>
        <pc:sldMkLst>
          <pc:docMk/>
          <pc:sldMk cId="1876242917" sldId="289"/>
        </pc:sldMkLst>
        <pc:spChg chg="mod">
          <ac:chgData name="Susan Haugh" userId="b2dbf364-897d-4974-b0a9-a204d01e6acd" providerId="ADAL" clId="{ABAAA57D-B4AF-4040-85CA-73799CA29E35}" dt="2022-01-27T22:45:20.380" v="172" actId="13926"/>
          <ac:spMkLst>
            <pc:docMk/>
            <pc:sldMk cId="1876242917" sldId="289"/>
            <ac:spMk id="2" creationId="{F87F4744-3522-42D9-851E-F10DC70C6127}"/>
          </ac:spMkLst>
        </pc:spChg>
        <pc:spChg chg="mod">
          <ac:chgData name="Susan Haugh" userId="b2dbf364-897d-4974-b0a9-a204d01e6acd" providerId="ADAL" clId="{ABAAA57D-B4AF-4040-85CA-73799CA29E35}" dt="2022-01-28T01:50:10.429" v="433" actId="20577"/>
          <ac:spMkLst>
            <pc:docMk/>
            <pc:sldMk cId="1876242917" sldId="289"/>
            <ac:spMk id="4" creationId="{940125DD-097D-40A1-BA3B-E4FE0699A51E}"/>
          </ac:spMkLst>
        </pc:spChg>
      </pc:sldChg>
    </pc:docChg>
  </pc:docChgLst>
  <pc:docChgLst>
    <pc:chgData name="Adele Scott" userId="6ea1bf41-0eb9-49ae-ba2c-38703da4b211" providerId="ADAL" clId="{A1406210-2ACA-4895-8938-B1C62FBE4880}"/>
    <pc:docChg chg="custSel modSld">
      <pc:chgData name="Adele Scott" userId="6ea1bf41-0eb9-49ae-ba2c-38703da4b211" providerId="ADAL" clId="{A1406210-2ACA-4895-8938-B1C62FBE4880}" dt="2022-01-19T22:41:17.929" v="1005" actId="20577"/>
      <pc:docMkLst>
        <pc:docMk/>
      </pc:docMkLst>
      <pc:sldChg chg="modNotesTx">
        <pc:chgData name="Adele Scott" userId="6ea1bf41-0eb9-49ae-ba2c-38703da4b211" providerId="ADAL" clId="{A1406210-2ACA-4895-8938-B1C62FBE4880}" dt="2022-01-19T22:40:26.490" v="980" actId="20577"/>
        <pc:sldMkLst>
          <pc:docMk/>
          <pc:sldMk cId="136414362" sldId="266"/>
        </pc:sldMkLst>
      </pc:sldChg>
      <pc:sldChg chg="modNotesTx">
        <pc:chgData name="Adele Scott" userId="6ea1bf41-0eb9-49ae-ba2c-38703da4b211" providerId="ADAL" clId="{A1406210-2ACA-4895-8938-B1C62FBE4880}" dt="2022-01-19T22:39:59.563" v="974" actId="20577"/>
        <pc:sldMkLst>
          <pc:docMk/>
          <pc:sldMk cId="2295887320" sldId="271"/>
        </pc:sldMkLst>
      </pc:sldChg>
      <pc:sldChg chg="modSp mod modNotesTx">
        <pc:chgData name="Adele Scott" userId="6ea1bf41-0eb9-49ae-ba2c-38703da4b211" providerId="ADAL" clId="{A1406210-2ACA-4895-8938-B1C62FBE4880}" dt="2022-01-19T22:39:49.758" v="970" actId="20577"/>
        <pc:sldMkLst>
          <pc:docMk/>
          <pc:sldMk cId="3401965036" sldId="273"/>
        </pc:sldMkLst>
        <pc:spChg chg="mod">
          <ac:chgData name="Adele Scott" userId="6ea1bf41-0eb9-49ae-ba2c-38703da4b211" providerId="ADAL" clId="{A1406210-2ACA-4895-8938-B1C62FBE4880}" dt="2022-01-19T22:10:22.812" v="85" actId="13926"/>
          <ac:spMkLst>
            <pc:docMk/>
            <pc:sldMk cId="3401965036" sldId="273"/>
            <ac:spMk id="3" creationId="{1DF02A50-86EC-479F-A597-99881645E2E3}"/>
          </ac:spMkLst>
        </pc:spChg>
      </pc:sldChg>
      <pc:sldChg chg="modSp mod modNotesTx">
        <pc:chgData name="Adele Scott" userId="6ea1bf41-0eb9-49ae-ba2c-38703da4b211" providerId="ADAL" clId="{A1406210-2ACA-4895-8938-B1C62FBE4880}" dt="2022-01-19T22:39:36.591" v="966" actId="20577"/>
        <pc:sldMkLst>
          <pc:docMk/>
          <pc:sldMk cId="3523434509" sldId="274"/>
        </pc:sldMkLst>
        <pc:spChg chg="mod">
          <ac:chgData name="Adele Scott" userId="6ea1bf41-0eb9-49ae-ba2c-38703da4b211" providerId="ADAL" clId="{A1406210-2ACA-4895-8938-B1C62FBE4880}" dt="2022-01-19T22:38:42.327" v="876" actId="13926"/>
          <ac:spMkLst>
            <pc:docMk/>
            <pc:sldMk cId="3523434509" sldId="274"/>
            <ac:spMk id="3" creationId="{DCFF95DE-658F-4BC0-9C77-AB48B00B0057}"/>
          </ac:spMkLst>
        </pc:spChg>
      </pc:sldChg>
      <pc:sldChg chg="modNotesTx">
        <pc:chgData name="Adele Scott" userId="6ea1bf41-0eb9-49ae-ba2c-38703da4b211" providerId="ADAL" clId="{A1406210-2ACA-4895-8938-B1C62FBE4880}" dt="2022-01-19T22:24:01.623" v="516" actId="20577"/>
        <pc:sldMkLst>
          <pc:docMk/>
          <pc:sldMk cId="2023956586" sldId="275"/>
        </pc:sldMkLst>
      </pc:sldChg>
      <pc:sldChg chg="modNotesTx">
        <pc:chgData name="Adele Scott" userId="6ea1bf41-0eb9-49ae-ba2c-38703da4b211" providerId="ADAL" clId="{A1406210-2ACA-4895-8938-B1C62FBE4880}" dt="2022-01-19T22:40:41.003" v="985" actId="20577"/>
        <pc:sldMkLst>
          <pc:docMk/>
          <pc:sldMk cId="741763225" sldId="276"/>
        </pc:sldMkLst>
      </pc:sldChg>
      <pc:sldChg chg="modNotesTx">
        <pc:chgData name="Adele Scott" userId="6ea1bf41-0eb9-49ae-ba2c-38703da4b211" providerId="ADAL" clId="{A1406210-2ACA-4895-8938-B1C62FBE4880}" dt="2022-01-19T22:40:51.380" v="989" actId="20577"/>
        <pc:sldMkLst>
          <pc:docMk/>
          <pc:sldMk cId="2913216426" sldId="278"/>
        </pc:sldMkLst>
      </pc:sldChg>
      <pc:sldChg chg="modNotesTx">
        <pc:chgData name="Adele Scott" userId="6ea1bf41-0eb9-49ae-ba2c-38703da4b211" providerId="ADAL" clId="{A1406210-2ACA-4895-8938-B1C62FBE4880}" dt="2022-01-19T22:40:57.505" v="993" actId="20577"/>
        <pc:sldMkLst>
          <pc:docMk/>
          <pc:sldMk cId="3982693779" sldId="280"/>
        </pc:sldMkLst>
      </pc:sldChg>
      <pc:sldChg chg="modSp mod modNotesTx">
        <pc:chgData name="Adele Scott" userId="6ea1bf41-0eb9-49ae-ba2c-38703da4b211" providerId="ADAL" clId="{A1406210-2ACA-4895-8938-B1C62FBE4880}" dt="2022-01-19T22:41:04.881" v="997" actId="20577"/>
        <pc:sldMkLst>
          <pc:docMk/>
          <pc:sldMk cId="3975100687" sldId="283"/>
        </pc:sldMkLst>
        <pc:spChg chg="mod">
          <ac:chgData name="Adele Scott" userId="6ea1bf41-0eb9-49ae-ba2c-38703da4b211" providerId="ADAL" clId="{A1406210-2ACA-4895-8938-B1C62FBE4880}" dt="2022-01-19T22:31:03.919" v="709" actId="13926"/>
          <ac:spMkLst>
            <pc:docMk/>
            <pc:sldMk cId="3975100687" sldId="283"/>
            <ac:spMk id="3" creationId="{32860A2C-005C-4D5E-ABBC-034861E32368}"/>
          </ac:spMkLst>
        </pc:spChg>
      </pc:sldChg>
      <pc:sldChg chg="modSp mod modNotesTx">
        <pc:chgData name="Adele Scott" userId="6ea1bf41-0eb9-49ae-ba2c-38703da4b211" providerId="ADAL" clId="{A1406210-2ACA-4895-8938-B1C62FBE4880}" dt="2022-01-19T22:41:12.083" v="1001" actId="20577"/>
        <pc:sldMkLst>
          <pc:docMk/>
          <pc:sldMk cId="980720087" sldId="285"/>
        </pc:sldMkLst>
        <pc:spChg chg="mod">
          <ac:chgData name="Adele Scott" userId="6ea1bf41-0eb9-49ae-ba2c-38703da4b211" providerId="ADAL" clId="{A1406210-2ACA-4895-8938-B1C62FBE4880}" dt="2022-01-19T22:32:18.722" v="764" actId="13926"/>
          <ac:spMkLst>
            <pc:docMk/>
            <pc:sldMk cId="980720087" sldId="285"/>
            <ac:spMk id="3" creationId="{32860A2C-005C-4D5E-ABBC-034861E32368}"/>
          </ac:spMkLst>
        </pc:spChg>
      </pc:sldChg>
      <pc:sldChg chg="modNotesTx">
        <pc:chgData name="Adele Scott" userId="6ea1bf41-0eb9-49ae-ba2c-38703da4b211" providerId="ADAL" clId="{A1406210-2ACA-4895-8938-B1C62FBE4880}" dt="2022-01-19T22:41:17.929" v="1005" actId="20577"/>
        <pc:sldMkLst>
          <pc:docMk/>
          <pc:sldMk cId="2732160506" sldId="286"/>
        </pc:sldMkLst>
      </pc:sldChg>
    </pc:docChg>
  </pc:docChgLst>
  <pc:docChgLst>
    <pc:chgData name="Jo Brunskill" userId="09e4102d-7fce-43d2-a090-63f93ae36a94" providerId="ADAL" clId="{FDC6D3AA-BE9D-4E27-9B18-FE39F394968A}"/>
    <pc:docChg chg="custSel modSld">
      <pc:chgData name="Jo Brunskill" userId="09e4102d-7fce-43d2-a090-63f93ae36a94" providerId="ADAL" clId="{FDC6D3AA-BE9D-4E27-9B18-FE39F394968A}" dt="2022-01-26T23:17:40.225" v="77" actId="20577"/>
      <pc:docMkLst>
        <pc:docMk/>
      </pc:docMkLst>
      <pc:sldChg chg="modSp mod">
        <pc:chgData name="Jo Brunskill" userId="09e4102d-7fce-43d2-a090-63f93ae36a94" providerId="ADAL" clId="{FDC6D3AA-BE9D-4E27-9B18-FE39F394968A}" dt="2022-01-19T22:33:26.334" v="2" actId="20577"/>
        <pc:sldMkLst>
          <pc:docMk/>
          <pc:sldMk cId="2295887320" sldId="271"/>
        </pc:sldMkLst>
        <pc:spChg chg="mod">
          <ac:chgData name="Jo Brunskill" userId="09e4102d-7fce-43d2-a090-63f93ae36a94" providerId="ADAL" clId="{FDC6D3AA-BE9D-4E27-9B18-FE39F394968A}" dt="2022-01-19T22:33:26.334" v="2" actId="20577"/>
          <ac:spMkLst>
            <pc:docMk/>
            <pc:sldMk cId="2295887320" sldId="271"/>
            <ac:spMk id="3" creationId="{1DF02A50-86EC-479F-A597-99881645E2E3}"/>
          </ac:spMkLst>
        </pc:spChg>
      </pc:sldChg>
      <pc:sldChg chg="modSp mod">
        <pc:chgData name="Jo Brunskill" userId="09e4102d-7fce-43d2-a090-63f93ae36a94" providerId="ADAL" clId="{FDC6D3AA-BE9D-4E27-9B18-FE39F394968A}" dt="2022-01-19T22:33:50.815" v="4" actId="20577"/>
        <pc:sldMkLst>
          <pc:docMk/>
          <pc:sldMk cId="3401965036" sldId="273"/>
        </pc:sldMkLst>
        <pc:spChg chg="mod">
          <ac:chgData name="Jo Brunskill" userId="09e4102d-7fce-43d2-a090-63f93ae36a94" providerId="ADAL" clId="{FDC6D3AA-BE9D-4E27-9B18-FE39F394968A}" dt="2022-01-19T22:33:50.815" v="4" actId="20577"/>
          <ac:spMkLst>
            <pc:docMk/>
            <pc:sldMk cId="3401965036" sldId="273"/>
            <ac:spMk id="3" creationId="{1DF02A50-86EC-479F-A597-99881645E2E3}"/>
          </ac:spMkLst>
        </pc:spChg>
      </pc:sldChg>
      <pc:sldChg chg="modSp mod">
        <pc:chgData name="Jo Brunskill" userId="09e4102d-7fce-43d2-a090-63f93ae36a94" providerId="ADAL" clId="{FDC6D3AA-BE9D-4E27-9B18-FE39F394968A}" dt="2022-01-20T02:22:36.083" v="5" actId="20577"/>
        <pc:sldMkLst>
          <pc:docMk/>
          <pc:sldMk cId="3523434509" sldId="274"/>
        </pc:sldMkLst>
        <pc:spChg chg="mod">
          <ac:chgData name="Jo Brunskill" userId="09e4102d-7fce-43d2-a090-63f93ae36a94" providerId="ADAL" clId="{FDC6D3AA-BE9D-4E27-9B18-FE39F394968A}" dt="2022-01-20T02:22:36.083" v="5" actId="20577"/>
          <ac:spMkLst>
            <pc:docMk/>
            <pc:sldMk cId="3523434509" sldId="274"/>
            <ac:spMk id="3" creationId="{DCFF95DE-658F-4BC0-9C77-AB48B00B0057}"/>
          </ac:spMkLst>
        </pc:spChg>
      </pc:sldChg>
      <pc:sldChg chg="modSp mod modNotesTx">
        <pc:chgData name="Jo Brunskill" userId="09e4102d-7fce-43d2-a090-63f93ae36a94" providerId="ADAL" clId="{FDC6D3AA-BE9D-4E27-9B18-FE39F394968A}" dt="2022-01-20T23:29:39.136" v="76" actId="20577"/>
        <pc:sldMkLst>
          <pc:docMk/>
          <pc:sldMk cId="662390220" sldId="279"/>
        </pc:sldMkLst>
        <pc:spChg chg="mod">
          <ac:chgData name="Jo Brunskill" userId="09e4102d-7fce-43d2-a090-63f93ae36a94" providerId="ADAL" clId="{FDC6D3AA-BE9D-4E27-9B18-FE39F394968A}" dt="2022-01-20T23:29:25.501" v="24" actId="20577"/>
          <ac:spMkLst>
            <pc:docMk/>
            <pc:sldMk cId="662390220" sldId="279"/>
            <ac:spMk id="3" creationId="{DCFF95DE-658F-4BC0-9C77-AB48B00B0057}"/>
          </ac:spMkLst>
        </pc:spChg>
      </pc:sldChg>
      <pc:sldChg chg="modSp mod">
        <pc:chgData name="Jo Brunskill" userId="09e4102d-7fce-43d2-a090-63f93ae36a94" providerId="ADAL" clId="{FDC6D3AA-BE9D-4E27-9B18-FE39F394968A}" dt="2022-01-26T23:17:40.225" v="77" actId="20577"/>
        <pc:sldMkLst>
          <pc:docMk/>
          <pc:sldMk cId="3982693779" sldId="280"/>
        </pc:sldMkLst>
        <pc:spChg chg="mod">
          <ac:chgData name="Jo Brunskill" userId="09e4102d-7fce-43d2-a090-63f93ae36a94" providerId="ADAL" clId="{FDC6D3AA-BE9D-4E27-9B18-FE39F394968A}" dt="2022-01-26T23:17:40.225" v="77" actId="20577"/>
          <ac:spMkLst>
            <pc:docMk/>
            <pc:sldMk cId="3982693779" sldId="280"/>
            <ac:spMk id="2" creationId="{F87F4744-3522-42D9-851E-F10DC70C6127}"/>
          </ac:spMkLst>
        </pc:spChg>
      </pc:sldChg>
    </pc:docChg>
  </pc:docChgLst>
  <pc:docChgLst>
    <pc:chgData name="Melanie Webber" userId="058bba6b-a233-4968-a80c-54a5b72c7b64" providerId="ADAL" clId="{F920EEC4-2646-4110-8FFE-887D1B3E6132}"/>
    <pc:docChg chg="modSld">
      <pc:chgData name="Melanie Webber" userId="058bba6b-a233-4968-a80c-54a5b72c7b64" providerId="ADAL" clId="{F920EEC4-2646-4110-8FFE-887D1B3E6132}" dt="2022-01-19T03:17:23.102" v="0" actId="20577"/>
      <pc:docMkLst>
        <pc:docMk/>
      </pc:docMkLst>
      <pc:sldChg chg="modSp mod">
        <pc:chgData name="Melanie Webber" userId="058bba6b-a233-4968-a80c-54a5b72c7b64" providerId="ADAL" clId="{F920EEC4-2646-4110-8FFE-887D1B3E6132}" dt="2022-01-19T03:17:23.102" v="0" actId="20577"/>
        <pc:sldMkLst>
          <pc:docMk/>
          <pc:sldMk cId="2913216426" sldId="278"/>
        </pc:sldMkLst>
        <pc:spChg chg="mod">
          <ac:chgData name="Melanie Webber" userId="058bba6b-a233-4968-a80c-54a5b72c7b64" providerId="ADAL" clId="{F920EEC4-2646-4110-8FFE-887D1B3E6132}" dt="2022-01-19T03:17:23.102" v="0" actId="20577"/>
          <ac:spMkLst>
            <pc:docMk/>
            <pc:sldMk cId="2913216426" sldId="278"/>
            <ac:spMk id="3" creationId="{DCFF95DE-658F-4BC0-9C77-AB48B00B0057}"/>
          </ac:spMkLst>
        </pc:spChg>
      </pc:sldChg>
    </pc:docChg>
  </pc:docChgLst>
  <pc:docChgLst>
    <pc:chgData name="Miriama Barton" userId="20974519-edde-4bbb-bfaa-61b4243ba584" providerId="ADAL" clId="{F8AE14D2-0834-4339-8830-D9096D659142}"/>
    <pc:docChg chg="modSld">
      <pc:chgData name="Miriama Barton" userId="20974519-edde-4bbb-bfaa-61b4243ba584" providerId="ADAL" clId="{F8AE14D2-0834-4339-8830-D9096D659142}" dt="2022-01-27T00:17:39.386" v="135"/>
      <pc:docMkLst>
        <pc:docMk/>
      </pc:docMkLst>
      <pc:sldChg chg="addCm modNotesTx">
        <pc:chgData name="Miriama Barton" userId="20974519-edde-4bbb-bfaa-61b4243ba584" providerId="ADAL" clId="{F8AE14D2-0834-4339-8830-D9096D659142}" dt="2022-01-26T23:17:50.969" v="132"/>
        <pc:sldMkLst>
          <pc:docMk/>
          <pc:sldMk cId="3523434509" sldId="274"/>
        </pc:sldMkLst>
      </pc:sldChg>
      <pc:sldChg chg="addCm">
        <pc:chgData name="Miriama Barton" userId="20974519-edde-4bbb-bfaa-61b4243ba584" providerId="ADAL" clId="{F8AE14D2-0834-4339-8830-D9096D659142}" dt="2022-01-26T23:23:39.616" v="133"/>
        <pc:sldMkLst>
          <pc:docMk/>
          <pc:sldMk cId="892737294" sldId="277"/>
        </pc:sldMkLst>
      </pc:sldChg>
      <pc:sldChg chg="addCm">
        <pc:chgData name="Miriama Barton" userId="20974519-edde-4bbb-bfaa-61b4243ba584" providerId="ADAL" clId="{F8AE14D2-0834-4339-8830-D9096D659142}" dt="2022-01-27T00:17:39.386" v="135"/>
        <pc:sldMkLst>
          <pc:docMk/>
          <pc:sldMk cId="3982693779" sldId="280"/>
        </pc:sldMkLst>
      </pc:sldChg>
      <pc:sldChg chg="addCm">
        <pc:chgData name="Miriama Barton" userId="20974519-edde-4bbb-bfaa-61b4243ba584" providerId="ADAL" clId="{F8AE14D2-0834-4339-8830-D9096D659142}" dt="2022-01-26T23:30:12.039" v="134"/>
        <pc:sldMkLst>
          <pc:docMk/>
          <pc:sldMk cId="1876242917" sldId="289"/>
        </pc:sldMkLst>
      </pc:sldChg>
    </pc:docChg>
  </pc:docChgLst>
  <pc:docChgLst>
    <pc:chgData name="Angela O'Donnell-King" userId="d60036d6-e7ff-4115-ab68-3fccb082adf7" providerId="ADAL" clId="{E3549A52-F145-4E03-B534-C513BC8A3D08}"/>
    <pc:docChg chg="custSel modSld sldOrd">
      <pc:chgData name="Angela O'Donnell-King" userId="d60036d6-e7ff-4115-ab68-3fccb082adf7" providerId="ADAL" clId="{E3549A52-F145-4E03-B534-C513BC8A3D08}" dt="2022-01-26T23:30:38.689" v="51" actId="20577"/>
      <pc:docMkLst>
        <pc:docMk/>
      </pc:docMkLst>
      <pc:sldChg chg="ord">
        <pc:chgData name="Angela O'Donnell-King" userId="d60036d6-e7ff-4115-ab68-3fccb082adf7" providerId="ADAL" clId="{E3549A52-F145-4E03-B534-C513BC8A3D08}" dt="2022-01-26T23:12:30.778" v="32"/>
        <pc:sldMkLst>
          <pc:docMk/>
          <pc:sldMk cId="3917613608" sldId="259"/>
        </pc:sldMkLst>
      </pc:sldChg>
      <pc:sldChg chg="modSp mod">
        <pc:chgData name="Angela O'Donnell-King" userId="d60036d6-e7ff-4115-ab68-3fccb082adf7" providerId="ADAL" clId="{E3549A52-F145-4E03-B534-C513BC8A3D08}" dt="2022-01-26T23:12:15.327" v="30" actId="20577"/>
        <pc:sldMkLst>
          <pc:docMk/>
          <pc:sldMk cId="3523434509" sldId="274"/>
        </pc:sldMkLst>
        <pc:spChg chg="mod">
          <ac:chgData name="Angela O'Donnell-King" userId="d60036d6-e7ff-4115-ab68-3fccb082adf7" providerId="ADAL" clId="{E3549A52-F145-4E03-B534-C513BC8A3D08}" dt="2022-01-26T23:12:15.327" v="30" actId="20577"/>
          <ac:spMkLst>
            <pc:docMk/>
            <pc:sldMk cId="3523434509" sldId="274"/>
            <ac:spMk id="3" creationId="{DCFF95DE-658F-4BC0-9C77-AB48B00B0057}"/>
          </ac:spMkLst>
        </pc:spChg>
      </pc:sldChg>
      <pc:sldChg chg="modSp mod">
        <pc:chgData name="Angela O'Donnell-King" userId="d60036d6-e7ff-4115-ab68-3fccb082adf7" providerId="ADAL" clId="{E3549A52-F145-4E03-B534-C513BC8A3D08}" dt="2022-01-26T23:17:49.912" v="36" actId="20577"/>
        <pc:sldMkLst>
          <pc:docMk/>
          <pc:sldMk cId="121105572" sldId="288"/>
        </pc:sldMkLst>
        <pc:spChg chg="mod">
          <ac:chgData name="Angela O'Donnell-King" userId="d60036d6-e7ff-4115-ab68-3fccb082adf7" providerId="ADAL" clId="{E3549A52-F145-4E03-B534-C513BC8A3D08}" dt="2022-01-26T23:17:49.912" v="36" actId="20577"/>
          <ac:spMkLst>
            <pc:docMk/>
            <pc:sldMk cId="121105572" sldId="288"/>
            <ac:spMk id="3" creationId="{DCFF95DE-658F-4BC0-9C77-AB48B00B0057}"/>
          </ac:spMkLst>
        </pc:spChg>
      </pc:sldChg>
      <pc:sldChg chg="modSp mod addCm">
        <pc:chgData name="Angela O'Donnell-King" userId="d60036d6-e7ff-4115-ab68-3fccb082adf7" providerId="ADAL" clId="{E3549A52-F145-4E03-B534-C513BC8A3D08}" dt="2022-01-26T23:30:38.689" v="51" actId="20577"/>
        <pc:sldMkLst>
          <pc:docMk/>
          <pc:sldMk cId="1876242917" sldId="289"/>
        </pc:sldMkLst>
        <pc:spChg chg="mod">
          <ac:chgData name="Angela O'Donnell-King" userId="d60036d6-e7ff-4115-ab68-3fccb082adf7" providerId="ADAL" clId="{E3549A52-F145-4E03-B534-C513BC8A3D08}" dt="2022-01-26T23:26:41.018" v="44" actId="13926"/>
          <ac:spMkLst>
            <pc:docMk/>
            <pc:sldMk cId="1876242917" sldId="289"/>
            <ac:spMk id="2" creationId="{F87F4744-3522-42D9-851E-F10DC70C6127}"/>
          </ac:spMkLst>
        </pc:spChg>
        <pc:spChg chg="mod">
          <ac:chgData name="Angela O'Donnell-King" userId="d60036d6-e7ff-4115-ab68-3fccb082adf7" providerId="ADAL" clId="{E3549A52-F145-4E03-B534-C513BC8A3D08}" dt="2022-01-26T23:24:36.217" v="42" actId="14100"/>
          <ac:spMkLst>
            <pc:docMk/>
            <pc:sldMk cId="1876242917" sldId="289"/>
            <ac:spMk id="3" creationId="{DCFF95DE-658F-4BC0-9C77-AB48B00B0057}"/>
          </ac:spMkLst>
        </pc:spChg>
        <pc:spChg chg="mod">
          <ac:chgData name="Angela O'Donnell-King" userId="d60036d6-e7ff-4115-ab68-3fccb082adf7" providerId="ADAL" clId="{E3549A52-F145-4E03-B534-C513BC8A3D08}" dt="2022-01-26T23:30:38.689" v="51" actId="20577"/>
          <ac:spMkLst>
            <pc:docMk/>
            <pc:sldMk cId="1876242917" sldId="289"/>
            <ac:spMk id="4" creationId="{940125DD-097D-40A1-BA3B-E4FE0699A51E}"/>
          </ac:spMkLst>
        </pc:spChg>
      </pc:sldChg>
    </pc:docChg>
  </pc:docChgLst>
  <pc:docChgLst>
    <pc:chgData name="Julie Elliott" userId="44120aef-d391-43b5-a113-1a08e9be91c7" providerId="ADAL" clId="{FB3DF652-7246-432F-8DD3-879B1361A509}"/>
    <pc:docChg chg="custSel modSld">
      <pc:chgData name="Julie Elliott" userId="44120aef-d391-43b5-a113-1a08e9be91c7" providerId="ADAL" clId="{FB3DF652-7246-432F-8DD3-879B1361A509}" dt="2022-01-28T00:56:51.255" v="79" actId="20577"/>
      <pc:docMkLst>
        <pc:docMk/>
      </pc:docMkLst>
      <pc:sldChg chg="modSp mod">
        <pc:chgData name="Julie Elliott" userId="44120aef-d391-43b5-a113-1a08e9be91c7" providerId="ADAL" clId="{FB3DF652-7246-432F-8DD3-879B1361A509}" dt="2022-01-28T00:48:06.071" v="1" actId="20577"/>
        <pc:sldMkLst>
          <pc:docMk/>
          <pc:sldMk cId="17848078" sldId="269"/>
        </pc:sldMkLst>
        <pc:spChg chg="mod">
          <ac:chgData name="Julie Elliott" userId="44120aef-d391-43b5-a113-1a08e9be91c7" providerId="ADAL" clId="{FB3DF652-7246-432F-8DD3-879B1361A509}" dt="2022-01-28T00:48:06.071" v="1" actId="20577"/>
          <ac:spMkLst>
            <pc:docMk/>
            <pc:sldMk cId="17848078" sldId="269"/>
            <ac:spMk id="3" creationId="{7A6FF2E9-074E-E246-B1FF-18FCBEBB1AD9}"/>
          </ac:spMkLst>
        </pc:spChg>
      </pc:sldChg>
      <pc:sldChg chg="modSp mod">
        <pc:chgData name="Julie Elliott" userId="44120aef-d391-43b5-a113-1a08e9be91c7" providerId="ADAL" clId="{FB3DF652-7246-432F-8DD3-879B1361A509}" dt="2022-01-28T00:49:27.471" v="16" actId="20577"/>
        <pc:sldMkLst>
          <pc:docMk/>
          <pc:sldMk cId="2295887320" sldId="271"/>
        </pc:sldMkLst>
        <pc:spChg chg="mod">
          <ac:chgData name="Julie Elliott" userId="44120aef-d391-43b5-a113-1a08e9be91c7" providerId="ADAL" clId="{FB3DF652-7246-432F-8DD3-879B1361A509}" dt="2022-01-28T00:49:27.471" v="16" actId="20577"/>
          <ac:spMkLst>
            <pc:docMk/>
            <pc:sldMk cId="2295887320" sldId="271"/>
            <ac:spMk id="3" creationId="{1DF02A50-86EC-479F-A597-99881645E2E3}"/>
          </ac:spMkLst>
        </pc:spChg>
      </pc:sldChg>
      <pc:sldChg chg="modSp mod">
        <pc:chgData name="Julie Elliott" userId="44120aef-d391-43b5-a113-1a08e9be91c7" providerId="ADAL" clId="{FB3DF652-7246-432F-8DD3-879B1361A509}" dt="2022-01-28T00:49:57.621" v="21" actId="20577"/>
        <pc:sldMkLst>
          <pc:docMk/>
          <pc:sldMk cId="3401965036" sldId="273"/>
        </pc:sldMkLst>
        <pc:spChg chg="mod">
          <ac:chgData name="Julie Elliott" userId="44120aef-d391-43b5-a113-1a08e9be91c7" providerId="ADAL" clId="{FB3DF652-7246-432F-8DD3-879B1361A509}" dt="2022-01-28T00:49:57.621" v="21" actId="20577"/>
          <ac:spMkLst>
            <pc:docMk/>
            <pc:sldMk cId="3401965036" sldId="273"/>
            <ac:spMk id="3" creationId="{1DF02A50-86EC-479F-A597-99881645E2E3}"/>
          </ac:spMkLst>
        </pc:spChg>
      </pc:sldChg>
      <pc:sldChg chg="modSp mod">
        <pc:chgData name="Julie Elliott" userId="44120aef-d391-43b5-a113-1a08e9be91c7" providerId="ADAL" clId="{FB3DF652-7246-432F-8DD3-879B1361A509}" dt="2022-01-28T00:51:03.703" v="29" actId="20577"/>
        <pc:sldMkLst>
          <pc:docMk/>
          <pc:sldMk cId="2023956586" sldId="275"/>
        </pc:sldMkLst>
        <pc:spChg chg="mod">
          <ac:chgData name="Julie Elliott" userId="44120aef-d391-43b5-a113-1a08e9be91c7" providerId="ADAL" clId="{FB3DF652-7246-432F-8DD3-879B1361A509}" dt="2022-01-28T00:51:03.703" v="29" actId="20577"/>
          <ac:spMkLst>
            <pc:docMk/>
            <pc:sldMk cId="2023956586" sldId="275"/>
            <ac:spMk id="3" creationId="{DCFF95DE-658F-4BC0-9C77-AB48B00B0057}"/>
          </ac:spMkLst>
        </pc:spChg>
      </pc:sldChg>
      <pc:sldChg chg="modSp mod">
        <pc:chgData name="Julie Elliott" userId="44120aef-d391-43b5-a113-1a08e9be91c7" providerId="ADAL" clId="{FB3DF652-7246-432F-8DD3-879B1361A509}" dt="2022-01-28T00:51:44.665" v="36" actId="5793"/>
        <pc:sldMkLst>
          <pc:docMk/>
          <pc:sldMk cId="741763225" sldId="276"/>
        </pc:sldMkLst>
        <pc:spChg chg="mod">
          <ac:chgData name="Julie Elliott" userId="44120aef-d391-43b5-a113-1a08e9be91c7" providerId="ADAL" clId="{FB3DF652-7246-432F-8DD3-879B1361A509}" dt="2022-01-28T00:51:44.665" v="36" actId="5793"/>
          <ac:spMkLst>
            <pc:docMk/>
            <pc:sldMk cId="741763225" sldId="276"/>
            <ac:spMk id="3" creationId="{DCFF95DE-658F-4BC0-9C77-AB48B00B0057}"/>
          </ac:spMkLst>
        </pc:spChg>
      </pc:sldChg>
      <pc:sldChg chg="modSp mod">
        <pc:chgData name="Julie Elliott" userId="44120aef-d391-43b5-a113-1a08e9be91c7" providerId="ADAL" clId="{FB3DF652-7246-432F-8DD3-879B1361A509}" dt="2022-01-28T00:52:03.373" v="39" actId="20577"/>
        <pc:sldMkLst>
          <pc:docMk/>
          <pc:sldMk cId="892737294" sldId="277"/>
        </pc:sldMkLst>
        <pc:spChg chg="mod">
          <ac:chgData name="Julie Elliott" userId="44120aef-d391-43b5-a113-1a08e9be91c7" providerId="ADAL" clId="{FB3DF652-7246-432F-8DD3-879B1361A509}" dt="2022-01-28T00:52:03.373" v="39" actId="20577"/>
          <ac:spMkLst>
            <pc:docMk/>
            <pc:sldMk cId="892737294" sldId="277"/>
            <ac:spMk id="3" creationId="{DCFF95DE-658F-4BC0-9C77-AB48B00B0057}"/>
          </ac:spMkLst>
        </pc:spChg>
      </pc:sldChg>
      <pc:sldChg chg="modSp mod">
        <pc:chgData name="Julie Elliott" userId="44120aef-d391-43b5-a113-1a08e9be91c7" providerId="ADAL" clId="{FB3DF652-7246-432F-8DD3-879B1361A509}" dt="2022-01-28T00:52:51.830" v="47" actId="27636"/>
        <pc:sldMkLst>
          <pc:docMk/>
          <pc:sldMk cId="2913216426" sldId="278"/>
        </pc:sldMkLst>
        <pc:spChg chg="mod">
          <ac:chgData name="Julie Elliott" userId="44120aef-d391-43b5-a113-1a08e9be91c7" providerId="ADAL" clId="{FB3DF652-7246-432F-8DD3-879B1361A509}" dt="2022-01-28T00:52:51.830" v="47" actId="27636"/>
          <ac:spMkLst>
            <pc:docMk/>
            <pc:sldMk cId="2913216426" sldId="278"/>
            <ac:spMk id="3" creationId="{DCFF95DE-658F-4BC0-9C77-AB48B00B0057}"/>
          </ac:spMkLst>
        </pc:spChg>
      </pc:sldChg>
      <pc:sldChg chg="modSp mod">
        <pc:chgData name="Julie Elliott" userId="44120aef-d391-43b5-a113-1a08e9be91c7" providerId="ADAL" clId="{FB3DF652-7246-432F-8DD3-879B1361A509}" dt="2022-01-28T00:53:06.524" v="49" actId="20577"/>
        <pc:sldMkLst>
          <pc:docMk/>
          <pc:sldMk cId="662390220" sldId="279"/>
        </pc:sldMkLst>
        <pc:spChg chg="mod">
          <ac:chgData name="Julie Elliott" userId="44120aef-d391-43b5-a113-1a08e9be91c7" providerId="ADAL" clId="{FB3DF652-7246-432F-8DD3-879B1361A509}" dt="2022-01-28T00:53:06.524" v="49" actId="20577"/>
          <ac:spMkLst>
            <pc:docMk/>
            <pc:sldMk cId="662390220" sldId="279"/>
            <ac:spMk id="3" creationId="{DCFF95DE-658F-4BC0-9C77-AB48B00B0057}"/>
          </ac:spMkLst>
        </pc:spChg>
      </pc:sldChg>
      <pc:sldChg chg="modSp mod">
        <pc:chgData name="Julie Elliott" userId="44120aef-d391-43b5-a113-1a08e9be91c7" providerId="ADAL" clId="{FB3DF652-7246-432F-8DD3-879B1361A509}" dt="2022-01-28T00:53:24.575" v="52" actId="20577"/>
        <pc:sldMkLst>
          <pc:docMk/>
          <pc:sldMk cId="3982693779" sldId="280"/>
        </pc:sldMkLst>
        <pc:spChg chg="mod">
          <ac:chgData name="Julie Elliott" userId="44120aef-d391-43b5-a113-1a08e9be91c7" providerId="ADAL" clId="{FB3DF652-7246-432F-8DD3-879B1361A509}" dt="2022-01-28T00:53:24.575" v="52" actId="20577"/>
          <ac:spMkLst>
            <pc:docMk/>
            <pc:sldMk cId="3982693779" sldId="280"/>
            <ac:spMk id="3" creationId="{DCFF95DE-658F-4BC0-9C77-AB48B00B0057}"/>
          </ac:spMkLst>
        </pc:spChg>
      </pc:sldChg>
      <pc:sldChg chg="modSp mod">
        <pc:chgData name="Julie Elliott" userId="44120aef-d391-43b5-a113-1a08e9be91c7" providerId="ADAL" clId="{FB3DF652-7246-432F-8DD3-879B1361A509}" dt="2022-01-28T00:53:50.776" v="53" actId="5793"/>
        <pc:sldMkLst>
          <pc:docMk/>
          <pc:sldMk cId="493945449" sldId="281"/>
        </pc:sldMkLst>
        <pc:spChg chg="mod">
          <ac:chgData name="Julie Elliott" userId="44120aef-d391-43b5-a113-1a08e9be91c7" providerId="ADAL" clId="{FB3DF652-7246-432F-8DD3-879B1361A509}" dt="2022-01-28T00:53:50.776" v="53" actId="5793"/>
          <ac:spMkLst>
            <pc:docMk/>
            <pc:sldMk cId="493945449" sldId="281"/>
            <ac:spMk id="3" creationId="{FF2F31AA-93B7-4AF4-A7CD-E91BEC8BBDD1}"/>
          </ac:spMkLst>
        </pc:spChg>
      </pc:sldChg>
      <pc:sldChg chg="modSp mod">
        <pc:chgData name="Julie Elliott" userId="44120aef-d391-43b5-a113-1a08e9be91c7" providerId="ADAL" clId="{FB3DF652-7246-432F-8DD3-879B1361A509}" dt="2022-01-28T00:54:26.332" v="67" actId="20577"/>
        <pc:sldMkLst>
          <pc:docMk/>
          <pc:sldMk cId="3874395483" sldId="282"/>
        </pc:sldMkLst>
        <pc:spChg chg="mod">
          <ac:chgData name="Julie Elliott" userId="44120aef-d391-43b5-a113-1a08e9be91c7" providerId="ADAL" clId="{FB3DF652-7246-432F-8DD3-879B1361A509}" dt="2022-01-28T00:54:26.332" v="67" actId="20577"/>
          <ac:spMkLst>
            <pc:docMk/>
            <pc:sldMk cId="3874395483" sldId="282"/>
            <ac:spMk id="3" creationId="{32860A2C-005C-4D5E-ABBC-034861E32368}"/>
          </ac:spMkLst>
        </pc:spChg>
      </pc:sldChg>
      <pc:sldChg chg="modSp mod">
        <pc:chgData name="Julie Elliott" userId="44120aef-d391-43b5-a113-1a08e9be91c7" providerId="ADAL" clId="{FB3DF652-7246-432F-8DD3-879B1361A509}" dt="2022-01-28T00:55:11.820" v="71" actId="20577"/>
        <pc:sldMkLst>
          <pc:docMk/>
          <pc:sldMk cId="3975100687" sldId="283"/>
        </pc:sldMkLst>
        <pc:spChg chg="mod">
          <ac:chgData name="Julie Elliott" userId="44120aef-d391-43b5-a113-1a08e9be91c7" providerId="ADAL" clId="{FB3DF652-7246-432F-8DD3-879B1361A509}" dt="2022-01-28T00:55:11.820" v="71" actId="20577"/>
          <ac:spMkLst>
            <pc:docMk/>
            <pc:sldMk cId="3975100687" sldId="283"/>
            <ac:spMk id="3" creationId="{32860A2C-005C-4D5E-ABBC-034861E32368}"/>
          </ac:spMkLst>
        </pc:spChg>
      </pc:sldChg>
      <pc:sldChg chg="modSp mod">
        <pc:chgData name="Julie Elliott" userId="44120aef-d391-43b5-a113-1a08e9be91c7" providerId="ADAL" clId="{FB3DF652-7246-432F-8DD3-879B1361A509}" dt="2022-01-28T00:55:34.056" v="73" actId="20577"/>
        <pc:sldMkLst>
          <pc:docMk/>
          <pc:sldMk cId="142143455" sldId="284"/>
        </pc:sldMkLst>
        <pc:spChg chg="mod">
          <ac:chgData name="Julie Elliott" userId="44120aef-d391-43b5-a113-1a08e9be91c7" providerId="ADAL" clId="{FB3DF652-7246-432F-8DD3-879B1361A509}" dt="2022-01-28T00:55:34.056" v="73" actId="20577"/>
          <ac:spMkLst>
            <pc:docMk/>
            <pc:sldMk cId="142143455" sldId="284"/>
            <ac:spMk id="3" creationId="{32860A2C-005C-4D5E-ABBC-034861E32368}"/>
          </ac:spMkLst>
        </pc:spChg>
      </pc:sldChg>
      <pc:sldChg chg="modSp mod">
        <pc:chgData name="Julie Elliott" userId="44120aef-d391-43b5-a113-1a08e9be91c7" providerId="ADAL" clId="{FB3DF652-7246-432F-8DD3-879B1361A509}" dt="2022-01-28T00:56:12.252" v="75" actId="20577"/>
        <pc:sldMkLst>
          <pc:docMk/>
          <pc:sldMk cId="980720087" sldId="285"/>
        </pc:sldMkLst>
        <pc:spChg chg="mod">
          <ac:chgData name="Julie Elliott" userId="44120aef-d391-43b5-a113-1a08e9be91c7" providerId="ADAL" clId="{FB3DF652-7246-432F-8DD3-879B1361A509}" dt="2022-01-28T00:56:12.252" v="75" actId="20577"/>
          <ac:spMkLst>
            <pc:docMk/>
            <pc:sldMk cId="980720087" sldId="285"/>
            <ac:spMk id="3" creationId="{32860A2C-005C-4D5E-ABBC-034861E32368}"/>
          </ac:spMkLst>
        </pc:spChg>
      </pc:sldChg>
      <pc:sldChg chg="modSp mod">
        <pc:chgData name="Julie Elliott" userId="44120aef-d391-43b5-a113-1a08e9be91c7" providerId="ADAL" clId="{FB3DF652-7246-432F-8DD3-879B1361A509}" dt="2022-01-28T00:56:30.007" v="77" actId="20577"/>
        <pc:sldMkLst>
          <pc:docMk/>
          <pc:sldMk cId="2732160506" sldId="286"/>
        </pc:sldMkLst>
        <pc:spChg chg="mod">
          <ac:chgData name="Julie Elliott" userId="44120aef-d391-43b5-a113-1a08e9be91c7" providerId="ADAL" clId="{FB3DF652-7246-432F-8DD3-879B1361A509}" dt="2022-01-28T00:56:30.007" v="77" actId="20577"/>
          <ac:spMkLst>
            <pc:docMk/>
            <pc:sldMk cId="2732160506" sldId="286"/>
            <ac:spMk id="3" creationId="{32860A2C-005C-4D5E-ABBC-034861E32368}"/>
          </ac:spMkLst>
        </pc:spChg>
      </pc:sldChg>
      <pc:sldChg chg="modSp mod">
        <pc:chgData name="Julie Elliott" userId="44120aef-d391-43b5-a113-1a08e9be91c7" providerId="ADAL" clId="{FB3DF652-7246-432F-8DD3-879B1361A509}" dt="2022-01-28T00:56:51.255" v="79" actId="20577"/>
        <pc:sldMkLst>
          <pc:docMk/>
          <pc:sldMk cId="3362044070" sldId="287"/>
        </pc:sldMkLst>
        <pc:spChg chg="mod">
          <ac:chgData name="Julie Elliott" userId="44120aef-d391-43b5-a113-1a08e9be91c7" providerId="ADAL" clId="{FB3DF652-7246-432F-8DD3-879B1361A509}" dt="2022-01-28T00:56:51.255" v="79" actId="20577"/>
          <ac:spMkLst>
            <pc:docMk/>
            <pc:sldMk cId="3362044070" sldId="287"/>
            <ac:spMk id="3" creationId="{32860A2C-005C-4D5E-ABBC-034861E32368}"/>
          </ac:spMkLst>
        </pc:spChg>
      </pc:sldChg>
      <pc:sldChg chg="modSp mod">
        <pc:chgData name="Julie Elliott" userId="44120aef-d391-43b5-a113-1a08e9be91c7" providerId="ADAL" clId="{FB3DF652-7246-432F-8DD3-879B1361A509}" dt="2022-01-28T00:51:15.387" v="31" actId="20577"/>
        <pc:sldMkLst>
          <pc:docMk/>
          <pc:sldMk cId="121105572" sldId="288"/>
        </pc:sldMkLst>
        <pc:spChg chg="mod">
          <ac:chgData name="Julie Elliott" userId="44120aef-d391-43b5-a113-1a08e9be91c7" providerId="ADAL" clId="{FB3DF652-7246-432F-8DD3-879B1361A509}" dt="2022-01-28T00:51:15.387" v="31" actId="20577"/>
          <ac:spMkLst>
            <pc:docMk/>
            <pc:sldMk cId="121105572" sldId="288"/>
            <ac:spMk id="3" creationId="{DCFF95DE-658F-4BC0-9C77-AB48B00B0057}"/>
          </ac:spMkLst>
        </pc:spChg>
      </pc:sldChg>
      <pc:sldChg chg="modSp mod">
        <pc:chgData name="Julie Elliott" userId="44120aef-d391-43b5-a113-1a08e9be91c7" providerId="ADAL" clId="{FB3DF652-7246-432F-8DD3-879B1361A509}" dt="2022-01-28T00:52:27.129" v="40" actId="20577"/>
        <pc:sldMkLst>
          <pc:docMk/>
          <pc:sldMk cId="1876242917" sldId="289"/>
        </pc:sldMkLst>
        <pc:spChg chg="mod">
          <ac:chgData name="Julie Elliott" userId="44120aef-d391-43b5-a113-1a08e9be91c7" providerId="ADAL" clId="{FB3DF652-7246-432F-8DD3-879B1361A509}" dt="2022-01-28T00:52:27.129" v="40" actId="20577"/>
          <ac:spMkLst>
            <pc:docMk/>
            <pc:sldMk cId="1876242917" sldId="289"/>
            <ac:spMk id="4" creationId="{940125DD-097D-40A1-BA3B-E4FE0699A51E}"/>
          </ac:spMkLst>
        </pc:spChg>
      </pc:sldChg>
    </pc:docChg>
  </pc:docChgLst>
  <pc:docChgLst>
    <pc:chgData name="Susan Haugh" userId="S::shaugh@ppta.org.nz::b2dbf364-897d-4974-b0a9-a204d01e6acd" providerId="AD" clId="Web-{1DC230CC-6E17-69F2-43A8-FE7F8BF6AA2F}"/>
    <pc:docChg chg="modSld">
      <pc:chgData name="Susan Haugh" userId="S::shaugh@ppta.org.nz::b2dbf364-897d-4974-b0a9-a204d01e6acd" providerId="AD" clId="Web-{1DC230CC-6E17-69F2-43A8-FE7F8BF6AA2F}" dt="2022-01-26T22:44:39.681" v="303" actId="20577"/>
      <pc:docMkLst>
        <pc:docMk/>
      </pc:docMkLst>
      <pc:sldChg chg="modSp">
        <pc:chgData name="Susan Haugh" userId="S::shaugh@ppta.org.nz::b2dbf364-897d-4974-b0a9-a204d01e6acd" providerId="AD" clId="Web-{1DC230CC-6E17-69F2-43A8-FE7F8BF6AA2F}" dt="2022-01-26T21:15:16.432" v="254" actId="20577"/>
        <pc:sldMkLst>
          <pc:docMk/>
          <pc:sldMk cId="3401965036" sldId="273"/>
        </pc:sldMkLst>
        <pc:spChg chg="mod">
          <ac:chgData name="Susan Haugh" userId="S::shaugh@ppta.org.nz::b2dbf364-897d-4974-b0a9-a204d01e6acd" providerId="AD" clId="Web-{1DC230CC-6E17-69F2-43A8-FE7F8BF6AA2F}" dt="2022-01-26T21:15:16.432" v="254" actId="20577"/>
          <ac:spMkLst>
            <pc:docMk/>
            <pc:sldMk cId="3401965036" sldId="273"/>
            <ac:spMk id="3" creationId="{1DF02A50-86EC-479F-A597-99881645E2E3}"/>
          </ac:spMkLst>
        </pc:spChg>
      </pc:sldChg>
      <pc:sldChg chg="modSp">
        <pc:chgData name="Susan Haugh" userId="S::shaugh@ppta.org.nz::b2dbf364-897d-4974-b0a9-a204d01e6acd" providerId="AD" clId="Web-{1DC230CC-6E17-69F2-43A8-FE7F8BF6AA2F}" dt="2022-01-26T21:19:58.408" v="280" actId="20577"/>
        <pc:sldMkLst>
          <pc:docMk/>
          <pc:sldMk cId="3523434509" sldId="274"/>
        </pc:sldMkLst>
        <pc:spChg chg="mod">
          <ac:chgData name="Susan Haugh" userId="S::shaugh@ppta.org.nz::b2dbf364-897d-4974-b0a9-a204d01e6acd" providerId="AD" clId="Web-{1DC230CC-6E17-69F2-43A8-FE7F8BF6AA2F}" dt="2022-01-26T21:19:58.408" v="280" actId="20577"/>
          <ac:spMkLst>
            <pc:docMk/>
            <pc:sldMk cId="3523434509" sldId="274"/>
            <ac:spMk id="3" creationId="{DCFF95DE-658F-4BC0-9C77-AB48B00B0057}"/>
          </ac:spMkLst>
        </pc:spChg>
      </pc:sldChg>
      <pc:sldChg chg="modSp">
        <pc:chgData name="Susan Haugh" userId="S::shaugh@ppta.org.nz::b2dbf364-897d-4974-b0a9-a204d01e6acd" providerId="AD" clId="Web-{1DC230CC-6E17-69F2-43A8-FE7F8BF6AA2F}" dt="2022-01-26T22:44:39.681" v="303" actId="20577"/>
        <pc:sldMkLst>
          <pc:docMk/>
          <pc:sldMk cId="2023956586" sldId="275"/>
        </pc:sldMkLst>
        <pc:spChg chg="mod">
          <ac:chgData name="Susan Haugh" userId="S::shaugh@ppta.org.nz::b2dbf364-897d-4974-b0a9-a204d01e6acd" providerId="AD" clId="Web-{1DC230CC-6E17-69F2-43A8-FE7F8BF6AA2F}" dt="2022-01-26T02:00:07.986" v="31" actId="20577"/>
          <ac:spMkLst>
            <pc:docMk/>
            <pc:sldMk cId="2023956586" sldId="275"/>
            <ac:spMk id="2" creationId="{F87F4744-3522-42D9-851E-F10DC70C6127}"/>
          </ac:spMkLst>
        </pc:spChg>
        <pc:spChg chg="mod">
          <ac:chgData name="Susan Haugh" userId="S::shaugh@ppta.org.nz::b2dbf364-897d-4974-b0a9-a204d01e6acd" providerId="AD" clId="Web-{1DC230CC-6E17-69F2-43A8-FE7F8BF6AA2F}" dt="2022-01-26T22:44:39.681" v="303" actId="20577"/>
          <ac:spMkLst>
            <pc:docMk/>
            <pc:sldMk cId="2023956586" sldId="275"/>
            <ac:spMk id="3" creationId="{DCFF95DE-658F-4BC0-9C77-AB48B00B0057}"/>
          </ac:spMkLst>
        </pc:spChg>
      </pc:sldChg>
      <pc:sldChg chg="modSp">
        <pc:chgData name="Susan Haugh" userId="S::shaugh@ppta.org.nz::b2dbf364-897d-4974-b0a9-a204d01e6acd" providerId="AD" clId="Web-{1DC230CC-6E17-69F2-43A8-FE7F8BF6AA2F}" dt="2022-01-26T02:02:28.258" v="64" actId="20577"/>
        <pc:sldMkLst>
          <pc:docMk/>
          <pc:sldMk cId="741763225" sldId="276"/>
        </pc:sldMkLst>
        <pc:spChg chg="mod">
          <ac:chgData name="Susan Haugh" userId="S::shaugh@ppta.org.nz::b2dbf364-897d-4974-b0a9-a204d01e6acd" providerId="AD" clId="Web-{1DC230CC-6E17-69F2-43A8-FE7F8BF6AA2F}" dt="2022-01-26T02:02:28.258" v="64" actId="20577"/>
          <ac:spMkLst>
            <pc:docMk/>
            <pc:sldMk cId="741763225" sldId="276"/>
            <ac:spMk id="3" creationId="{DCFF95DE-658F-4BC0-9C77-AB48B00B0057}"/>
          </ac:spMkLst>
        </pc:spChg>
      </pc:sldChg>
      <pc:sldChg chg="modSp">
        <pc:chgData name="Susan Haugh" userId="S::shaugh@ppta.org.nz::b2dbf364-897d-4974-b0a9-a204d01e6acd" providerId="AD" clId="Web-{1DC230CC-6E17-69F2-43A8-FE7F8BF6AA2F}" dt="2022-01-26T02:07:24.782" v="107" actId="20577"/>
        <pc:sldMkLst>
          <pc:docMk/>
          <pc:sldMk cId="892737294" sldId="277"/>
        </pc:sldMkLst>
        <pc:spChg chg="mod">
          <ac:chgData name="Susan Haugh" userId="S::shaugh@ppta.org.nz::b2dbf364-897d-4974-b0a9-a204d01e6acd" providerId="AD" clId="Web-{1DC230CC-6E17-69F2-43A8-FE7F8BF6AA2F}" dt="2022-01-26T02:07:24.782" v="107" actId="20577"/>
          <ac:spMkLst>
            <pc:docMk/>
            <pc:sldMk cId="892737294" sldId="277"/>
            <ac:spMk id="2" creationId="{F87F4744-3522-42D9-851E-F10DC70C6127}"/>
          </ac:spMkLst>
        </pc:spChg>
        <pc:spChg chg="mod">
          <ac:chgData name="Susan Haugh" userId="S::shaugh@ppta.org.nz::b2dbf364-897d-4974-b0a9-a204d01e6acd" providerId="AD" clId="Web-{1DC230CC-6E17-69F2-43A8-FE7F8BF6AA2F}" dt="2022-01-26T02:03:32.025" v="76" actId="20577"/>
          <ac:spMkLst>
            <pc:docMk/>
            <pc:sldMk cId="892737294" sldId="277"/>
            <ac:spMk id="3" creationId="{DCFF95DE-658F-4BC0-9C77-AB48B00B0057}"/>
          </ac:spMkLst>
        </pc:spChg>
      </pc:sldChg>
      <pc:sldChg chg="modSp">
        <pc:chgData name="Susan Haugh" userId="S::shaugh@ppta.org.nz::b2dbf364-897d-4974-b0a9-a204d01e6acd" providerId="AD" clId="Web-{1DC230CC-6E17-69F2-43A8-FE7F8BF6AA2F}" dt="2022-01-26T02:09:48.145" v="207" actId="20577"/>
        <pc:sldMkLst>
          <pc:docMk/>
          <pc:sldMk cId="2913216426" sldId="278"/>
        </pc:sldMkLst>
        <pc:spChg chg="mod">
          <ac:chgData name="Susan Haugh" userId="S::shaugh@ppta.org.nz::b2dbf364-897d-4974-b0a9-a204d01e6acd" providerId="AD" clId="Web-{1DC230CC-6E17-69F2-43A8-FE7F8BF6AA2F}" dt="2022-01-26T02:09:48.145" v="207" actId="20577"/>
          <ac:spMkLst>
            <pc:docMk/>
            <pc:sldMk cId="2913216426" sldId="278"/>
            <ac:spMk id="3" creationId="{DCFF95DE-658F-4BC0-9C77-AB48B00B0057}"/>
          </ac:spMkLst>
        </pc:spChg>
      </pc:sldChg>
      <pc:sldChg chg="modSp">
        <pc:chgData name="Susan Haugh" userId="S::shaugh@ppta.org.nz::b2dbf364-897d-4974-b0a9-a204d01e6acd" providerId="AD" clId="Web-{1DC230CC-6E17-69F2-43A8-FE7F8BF6AA2F}" dt="2022-01-26T02:10:13.412" v="219" actId="20577"/>
        <pc:sldMkLst>
          <pc:docMk/>
          <pc:sldMk cId="662390220" sldId="279"/>
        </pc:sldMkLst>
        <pc:spChg chg="mod">
          <ac:chgData name="Susan Haugh" userId="S::shaugh@ppta.org.nz::b2dbf364-897d-4974-b0a9-a204d01e6acd" providerId="AD" clId="Web-{1DC230CC-6E17-69F2-43A8-FE7F8BF6AA2F}" dt="2022-01-26T02:10:13.412" v="219" actId="20577"/>
          <ac:spMkLst>
            <pc:docMk/>
            <pc:sldMk cId="662390220" sldId="279"/>
            <ac:spMk id="3" creationId="{DCFF95DE-658F-4BC0-9C77-AB48B00B0057}"/>
          </ac:spMkLst>
        </pc:spChg>
      </pc:sldChg>
      <pc:sldChg chg="modSp">
        <pc:chgData name="Susan Haugh" userId="S::shaugh@ppta.org.nz::b2dbf364-897d-4974-b0a9-a204d01e6acd" providerId="AD" clId="Web-{1DC230CC-6E17-69F2-43A8-FE7F8BF6AA2F}" dt="2022-01-26T03:33:04.283" v="252" actId="20577"/>
        <pc:sldMkLst>
          <pc:docMk/>
          <pc:sldMk cId="3982693779" sldId="280"/>
        </pc:sldMkLst>
        <pc:spChg chg="mod">
          <ac:chgData name="Susan Haugh" userId="S::shaugh@ppta.org.nz::b2dbf364-897d-4974-b0a9-a204d01e6acd" providerId="AD" clId="Web-{1DC230CC-6E17-69F2-43A8-FE7F8BF6AA2F}" dt="2022-01-26T02:10:43.819" v="223" actId="20577"/>
          <ac:spMkLst>
            <pc:docMk/>
            <pc:sldMk cId="3982693779" sldId="280"/>
            <ac:spMk id="2" creationId="{F87F4744-3522-42D9-851E-F10DC70C6127}"/>
          </ac:spMkLst>
        </pc:spChg>
        <pc:spChg chg="mod">
          <ac:chgData name="Susan Haugh" userId="S::shaugh@ppta.org.nz::b2dbf364-897d-4974-b0a9-a204d01e6acd" providerId="AD" clId="Web-{1DC230CC-6E17-69F2-43A8-FE7F8BF6AA2F}" dt="2022-01-26T03:33:04.283" v="252" actId="20577"/>
          <ac:spMkLst>
            <pc:docMk/>
            <pc:sldMk cId="3982693779" sldId="280"/>
            <ac:spMk id="3" creationId="{DCFF95DE-658F-4BC0-9C77-AB48B00B0057}"/>
          </ac:spMkLst>
        </pc:spChg>
      </pc:sldChg>
      <pc:sldChg chg="modSp">
        <pc:chgData name="Susan Haugh" userId="S::shaugh@ppta.org.nz::b2dbf364-897d-4974-b0a9-a204d01e6acd" providerId="AD" clId="Web-{1DC230CC-6E17-69F2-43A8-FE7F8BF6AA2F}" dt="2022-01-26T02:13:53.745" v="232" actId="20577"/>
        <pc:sldMkLst>
          <pc:docMk/>
          <pc:sldMk cId="3874395483" sldId="282"/>
        </pc:sldMkLst>
        <pc:spChg chg="mod">
          <ac:chgData name="Susan Haugh" userId="S::shaugh@ppta.org.nz::b2dbf364-897d-4974-b0a9-a204d01e6acd" providerId="AD" clId="Web-{1DC230CC-6E17-69F2-43A8-FE7F8BF6AA2F}" dt="2022-01-26T02:13:53.745" v="232" actId="20577"/>
          <ac:spMkLst>
            <pc:docMk/>
            <pc:sldMk cId="3874395483" sldId="282"/>
            <ac:spMk id="3" creationId="{32860A2C-005C-4D5E-ABBC-034861E32368}"/>
          </ac:spMkLst>
        </pc:spChg>
      </pc:sldChg>
      <pc:sldChg chg="modSp">
        <pc:chgData name="Susan Haugh" userId="S::shaugh@ppta.org.nz::b2dbf364-897d-4974-b0a9-a204d01e6acd" providerId="AD" clId="Web-{1DC230CC-6E17-69F2-43A8-FE7F8BF6AA2F}" dt="2022-01-26T02:16:00.952" v="236" actId="20577"/>
        <pc:sldMkLst>
          <pc:docMk/>
          <pc:sldMk cId="3975100687" sldId="283"/>
        </pc:sldMkLst>
        <pc:spChg chg="mod">
          <ac:chgData name="Susan Haugh" userId="S::shaugh@ppta.org.nz::b2dbf364-897d-4974-b0a9-a204d01e6acd" providerId="AD" clId="Web-{1DC230CC-6E17-69F2-43A8-FE7F8BF6AA2F}" dt="2022-01-26T02:16:00.952" v="236" actId="20577"/>
          <ac:spMkLst>
            <pc:docMk/>
            <pc:sldMk cId="3975100687" sldId="283"/>
            <ac:spMk id="3" creationId="{32860A2C-005C-4D5E-ABBC-034861E32368}"/>
          </ac:spMkLst>
        </pc:spChg>
      </pc:sldChg>
      <pc:sldChg chg="modSp">
        <pc:chgData name="Susan Haugh" userId="S::shaugh@ppta.org.nz::b2dbf364-897d-4974-b0a9-a204d01e6acd" providerId="AD" clId="Web-{1DC230CC-6E17-69F2-43A8-FE7F8BF6AA2F}" dt="2022-01-26T03:18:02.575" v="238" actId="20577"/>
        <pc:sldMkLst>
          <pc:docMk/>
          <pc:sldMk cId="980720087" sldId="285"/>
        </pc:sldMkLst>
        <pc:spChg chg="mod">
          <ac:chgData name="Susan Haugh" userId="S::shaugh@ppta.org.nz::b2dbf364-897d-4974-b0a9-a204d01e6acd" providerId="AD" clId="Web-{1DC230CC-6E17-69F2-43A8-FE7F8BF6AA2F}" dt="2022-01-26T03:18:02.575" v="238" actId="20577"/>
          <ac:spMkLst>
            <pc:docMk/>
            <pc:sldMk cId="980720087" sldId="285"/>
            <ac:spMk id="3" creationId="{32860A2C-005C-4D5E-ABBC-034861E32368}"/>
          </ac:spMkLst>
        </pc:spChg>
      </pc:sldChg>
      <pc:sldChg chg="modSp">
        <pc:chgData name="Susan Haugh" userId="S::shaugh@ppta.org.nz::b2dbf364-897d-4974-b0a9-a204d01e6acd" providerId="AD" clId="Web-{1DC230CC-6E17-69F2-43A8-FE7F8BF6AA2F}" dt="2022-01-26T03:18:30.638" v="248" actId="20577"/>
        <pc:sldMkLst>
          <pc:docMk/>
          <pc:sldMk cId="3362044070" sldId="287"/>
        </pc:sldMkLst>
        <pc:spChg chg="mod">
          <ac:chgData name="Susan Haugh" userId="S::shaugh@ppta.org.nz::b2dbf364-897d-4974-b0a9-a204d01e6acd" providerId="AD" clId="Web-{1DC230CC-6E17-69F2-43A8-FE7F8BF6AA2F}" dt="2022-01-26T03:18:30.638" v="248" actId="20577"/>
          <ac:spMkLst>
            <pc:docMk/>
            <pc:sldMk cId="3362044070" sldId="287"/>
            <ac:spMk id="3" creationId="{32860A2C-005C-4D5E-ABBC-034861E32368}"/>
          </ac:spMkLst>
        </pc:spChg>
      </pc:sldChg>
      <pc:sldChg chg="modSp">
        <pc:chgData name="Susan Haugh" userId="S::shaugh@ppta.org.nz::b2dbf364-897d-4974-b0a9-a204d01e6acd" providerId="AD" clId="Web-{1DC230CC-6E17-69F2-43A8-FE7F8BF6AA2F}" dt="2022-01-26T02:01:20.222" v="61" actId="20577"/>
        <pc:sldMkLst>
          <pc:docMk/>
          <pc:sldMk cId="121105572" sldId="288"/>
        </pc:sldMkLst>
        <pc:spChg chg="mod">
          <ac:chgData name="Susan Haugh" userId="S::shaugh@ppta.org.nz::b2dbf364-897d-4974-b0a9-a204d01e6acd" providerId="AD" clId="Web-{1DC230CC-6E17-69F2-43A8-FE7F8BF6AA2F}" dt="2022-01-26T02:00:20.408" v="38" actId="20577"/>
          <ac:spMkLst>
            <pc:docMk/>
            <pc:sldMk cId="121105572" sldId="288"/>
            <ac:spMk id="2" creationId="{F87F4744-3522-42D9-851E-F10DC70C6127}"/>
          </ac:spMkLst>
        </pc:spChg>
        <pc:spChg chg="mod">
          <ac:chgData name="Susan Haugh" userId="S::shaugh@ppta.org.nz::b2dbf364-897d-4974-b0a9-a204d01e6acd" providerId="AD" clId="Web-{1DC230CC-6E17-69F2-43A8-FE7F8BF6AA2F}" dt="2022-01-26T02:01:20.222" v="61" actId="20577"/>
          <ac:spMkLst>
            <pc:docMk/>
            <pc:sldMk cId="121105572" sldId="288"/>
            <ac:spMk id="3" creationId="{DCFF95DE-658F-4BC0-9C77-AB48B00B0057}"/>
          </ac:spMkLst>
        </pc:spChg>
      </pc:sldChg>
      <pc:sldChg chg="modSp">
        <pc:chgData name="Susan Haugh" userId="S::shaugh@ppta.org.nz::b2dbf364-897d-4974-b0a9-a204d01e6acd" providerId="AD" clId="Web-{1DC230CC-6E17-69F2-43A8-FE7F8BF6AA2F}" dt="2022-01-26T02:09:24.441" v="205" actId="20577"/>
        <pc:sldMkLst>
          <pc:docMk/>
          <pc:sldMk cId="1876242917" sldId="289"/>
        </pc:sldMkLst>
        <pc:spChg chg="mod">
          <ac:chgData name="Susan Haugh" userId="S::shaugh@ppta.org.nz::b2dbf364-897d-4974-b0a9-a204d01e6acd" providerId="AD" clId="Web-{1DC230CC-6E17-69F2-43A8-FE7F8BF6AA2F}" dt="2022-01-26T02:08:28.581" v="158" actId="20577"/>
          <ac:spMkLst>
            <pc:docMk/>
            <pc:sldMk cId="1876242917" sldId="289"/>
            <ac:spMk id="2" creationId="{F87F4744-3522-42D9-851E-F10DC70C6127}"/>
          </ac:spMkLst>
        </pc:spChg>
        <pc:spChg chg="mod">
          <ac:chgData name="Susan Haugh" userId="S::shaugh@ppta.org.nz::b2dbf364-897d-4974-b0a9-a204d01e6acd" providerId="AD" clId="Web-{1DC230CC-6E17-69F2-43A8-FE7F8BF6AA2F}" dt="2022-01-26T02:09:24.441" v="205" actId="20577"/>
          <ac:spMkLst>
            <pc:docMk/>
            <pc:sldMk cId="1876242917" sldId="289"/>
            <ac:spMk id="4" creationId="{940125DD-097D-40A1-BA3B-E4FE0699A51E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1F56CF7F-62D7-4B4E-B74D-7F9A45A49D39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NZ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AC07E07-109B-414C-9A0B-A2145A14E309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463AF19-A71B-49DE-841D-A12D4CB6AE8E}" type="datetimeFigureOut">
              <a:rPr lang="en-NZ" smtClean="0"/>
              <a:t>28/01/2022</a:t>
            </a:fld>
            <a:endParaRPr lang="en-NZ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CFB4F51-0329-40A5-9204-F14E9DCB8A43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NZ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1311369-D59C-47F2-A4B4-3716DD350083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34CFE23-79E5-43A8-88FC-3867C2B67BE8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36355695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4023CEA-B90C-6844-8DF7-18ADE789B00D}" type="datetimeFigureOut">
              <a:rPr lang="en-US" smtClean="0"/>
              <a:t>1/28/2022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2DD7AE8-FEF6-5B41-954C-768AE47360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182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NZ"/>
              <a:t>Appro or </a:t>
            </a:r>
            <a:r>
              <a:rPr lang="en-NZ" err="1"/>
              <a:t>Approx</a:t>
            </a:r>
            <a:r>
              <a:rPr lang="en-NZ"/>
              <a:t> ?  (AS)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DD7AE8-FEF6-5B41-954C-768AE4736006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579595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Changed ‘pay claim’ to ‘claim in this area’ - JB</a:t>
            </a:r>
            <a:endParaRPr lang="en-N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DD7AE8-FEF6-5B41-954C-768AE4736006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865268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NZ"/>
              <a:t>AS: Again, MITA will need to be in full</a:t>
            </a:r>
          </a:p>
          <a:p>
            <a:endParaRPr lang="en-N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DD7AE8-FEF6-5B41-954C-768AE4736006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553295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NZ"/>
              <a:t>AS: I usually have a hyphen in </a:t>
            </a:r>
            <a:r>
              <a:rPr lang="mi-NZ" err="1"/>
              <a:t>decision-making</a:t>
            </a:r>
            <a:r>
              <a:rPr lang="mi-NZ"/>
              <a:t>  / </a:t>
            </a:r>
            <a:r>
              <a:rPr lang="mi-NZ" err="1"/>
              <a:t>three-year</a:t>
            </a:r>
            <a:endParaRPr lang="en-N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DD7AE8-FEF6-5B41-954C-768AE4736006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949195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NZ"/>
              <a:t>AS:</a:t>
            </a:r>
          </a:p>
          <a:p>
            <a:r>
              <a:rPr lang="en-NZ"/>
              <a:t>Word order? better understand?</a:t>
            </a:r>
          </a:p>
          <a:p>
            <a:r>
              <a:rPr lang="en-NZ"/>
              <a:t>I prefer </a:t>
            </a:r>
            <a:r>
              <a:rPr lang="en-NZ" err="1"/>
              <a:t>fullstops</a:t>
            </a:r>
            <a:r>
              <a:rPr lang="en-NZ"/>
              <a:t> at the end of each bullet (other slides may need them too)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DD7AE8-FEF6-5B41-954C-768AE4736006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927923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NZ"/>
              <a:t>AS: Missing </a:t>
            </a:r>
            <a:r>
              <a:rPr lang="en-NZ" err="1"/>
              <a:t>fullstop</a:t>
            </a:r>
            <a:r>
              <a:rPr lang="en-NZ"/>
              <a:t> on 2</a:t>
            </a:r>
            <a:r>
              <a:rPr lang="en-NZ" baseline="30000"/>
              <a:t>nd</a:t>
            </a:r>
            <a:r>
              <a:rPr lang="en-NZ"/>
              <a:t> bullet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DD7AE8-FEF6-5B41-954C-768AE4736006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11042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NZ"/>
              <a:t>AS:</a:t>
            </a:r>
          </a:p>
          <a:p>
            <a:r>
              <a:rPr lang="en-NZ"/>
              <a:t>Minor detail - Line spacing seems a bit tight – maybe go to 1.5?</a:t>
            </a:r>
          </a:p>
          <a:p>
            <a:r>
              <a:rPr lang="en-NZ"/>
              <a:t>Add </a:t>
            </a:r>
            <a:r>
              <a:rPr lang="en-NZ" err="1"/>
              <a:t>fullstop</a:t>
            </a:r>
            <a:r>
              <a:rPr lang="en-NZ"/>
              <a:t> to last three bullets for consistency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DD7AE8-FEF6-5B41-954C-768AE4736006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48954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NZ"/>
              <a:t>AS:</a:t>
            </a:r>
          </a:p>
          <a:p>
            <a:r>
              <a:rPr lang="en-NZ"/>
              <a:t>I prefer 	PPTA Te </a:t>
            </a:r>
            <a:r>
              <a:rPr lang="en-NZ" err="1"/>
              <a:t>Wehengarua’s</a:t>
            </a:r>
            <a:r>
              <a:rPr lang="en-NZ"/>
              <a:t> vision</a:t>
            </a:r>
          </a:p>
          <a:p>
            <a:r>
              <a:rPr lang="en-NZ"/>
              <a:t>Do you mean professional??? Or profession?</a:t>
            </a:r>
          </a:p>
          <a:p>
            <a:r>
              <a:rPr lang="en-NZ" err="1"/>
              <a:t>Fullstop</a:t>
            </a:r>
            <a:r>
              <a:rPr lang="en-NZ"/>
              <a:t> at the end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DD7AE8-FEF6-5B41-954C-768AE4736006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310068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NZ"/>
              <a:t>Change the comma</a:t>
            </a:r>
          </a:p>
          <a:p>
            <a:r>
              <a:rPr lang="mi-NZ"/>
              <a:t>to give feedback on, and add suggestions to</a:t>
            </a:r>
            <a:r>
              <a:rPr lang="mi-NZ">
                <a:highlight>
                  <a:srgbClr val="FFFF00"/>
                </a:highlight>
              </a:rPr>
              <a:t>, </a:t>
            </a:r>
            <a:r>
              <a:rPr lang="mi-NZ"/>
              <a:t>this area   (AS) </a:t>
            </a:r>
          </a:p>
          <a:p>
            <a:endParaRPr lang="mi-NZ"/>
          </a:p>
          <a:p>
            <a:endParaRPr lang="mi-NZ"/>
          </a:p>
          <a:p>
            <a:r>
              <a:rPr lang="mi-NZ"/>
              <a:t>I’ve always thought it was ‘me ona Tikanga’ or ‘me ngā Tikanga’  (AS)</a:t>
            </a:r>
            <a:endParaRPr lang="en-N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DD7AE8-FEF6-5B41-954C-768AE4736006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600223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NZ"/>
              <a:t>Change of font??? Previously Arial and 24</a:t>
            </a:r>
          </a:p>
          <a:p>
            <a:r>
              <a:rPr lang="en-NZ"/>
              <a:t>When you say increase in </a:t>
            </a:r>
            <a:r>
              <a:rPr lang="en-NZ" err="1"/>
              <a:t>Kiwisaver</a:t>
            </a:r>
            <a:r>
              <a:rPr lang="en-NZ"/>
              <a:t> contributions do you need to add ‘by the employer’ to be crystal clear?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DD7AE8-FEF6-5B41-954C-768AE4736006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417886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NZ"/>
              <a:t>Change of font??? Previously Arial and 24</a:t>
            </a:r>
          </a:p>
          <a:p>
            <a:r>
              <a:rPr lang="en-NZ"/>
              <a:t>When you say increase in </a:t>
            </a:r>
            <a:r>
              <a:rPr lang="en-NZ" err="1"/>
              <a:t>Kiwisaver</a:t>
            </a:r>
            <a:r>
              <a:rPr lang="en-NZ"/>
              <a:t> contributions do you need to add ‘by the employer’ to be crystal clear?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DD7AE8-FEF6-5B41-954C-768AE4736006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534680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NZ"/>
              <a:t>AS: </a:t>
            </a:r>
          </a:p>
          <a:p>
            <a:r>
              <a:rPr lang="en-NZ"/>
              <a:t>Change of font? Previously Arial 24</a:t>
            </a:r>
          </a:p>
          <a:p>
            <a:r>
              <a:rPr lang="en-NZ"/>
              <a:t>Should PD be PLD for consistency?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DD7AE8-FEF6-5B41-954C-768AE4736006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322140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NZ"/>
              <a:t>Change the comma</a:t>
            </a:r>
          </a:p>
          <a:p>
            <a:r>
              <a:rPr lang="mi-NZ"/>
              <a:t>to give feedback on, and add suggestions to</a:t>
            </a:r>
            <a:r>
              <a:rPr lang="mi-NZ">
                <a:highlight>
                  <a:srgbClr val="FFFF00"/>
                </a:highlight>
              </a:rPr>
              <a:t>, </a:t>
            </a:r>
            <a:r>
              <a:rPr lang="mi-NZ"/>
              <a:t>this area   (AS)</a:t>
            </a:r>
          </a:p>
          <a:p>
            <a:endParaRPr lang="mi-NZ"/>
          </a:p>
          <a:p>
            <a:r>
              <a:rPr lang="mi-NZ"/>
              <a:t>I’ve always thought it was ‘me ona Tikanga’ or ‘me ngā Tikanga’  (AS)</a:t>
            </a:r>
            <a:endParaRPr lang="en-N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DD7AE8-FEF6-5B41-954C-768AE4736006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986817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NZ"/>
              <a:t>AS:</a:t>
            </a:r>
          </a:p>
          <a:p>
            <a:r>
              <a:rPr lang="en-NZ"/>
              <a:t>More units (e.g. management, other???)</a:t>
            </a:r>
          </a:p>
          <a:p>
            <a:r>
              <a:rPr lang="en-NZ"/>
              <a:t>Will teachers know what an FTU is?  I don’t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DD7AE8-FEF6-5B41-954C-768AE4736006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37583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png"/><Relationship Id="rId5" Type="http://schemas.openxmlformats.org/officeDocument/2006/relationships/image" Target="../media/image22.svg"/><Relationship Id="rId4" Type="http://schemas.openxmlformats.org/officeDocument/2006/relationships/image" Target="../media/image21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2.png"/><Relationship Id="rId4" Type="http://schemas.openxmlformats.org/officeDocument/2006/relationships/image" Target="../media/image9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5.png"/><Relationship Id="rId4" Type="http://schemas.openxmlformats.org/officeDocument/2006/relationships/image" Target="../media/image9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sv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8.png"/><Relationship Id="rId4" Type="http://schemas.openxmlformats.org/officeDocument/2006/relationships/image" Target="../media/image9.png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svg"/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9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1CF4FB3F-0B80-9F4B-A0C9-B167FDB05B07}"/>
              </a:ext>
            </a:extLst>
          </p:cNvPr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2B4B6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Graphic 12">
            <a:extLst>
              <a:ext uri="{FF2B5EF4-FFF2-40B4-BE49-F238E27FC236}">
                <a16:creationId xmlns:a16="http://schemas.microsoft.com/office/drawing/2014/main" id="{1091C1BD-DB8D-784D-8EDB-61F93BCAA87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b="54602"/>
          <a:stretch/>
        </p:blipFill>
        <p:spPr>
          <a:xfrm>
            <a:off x="0" y="3101201"/>
            <a:ext cx="6447453" cy="375679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871330" y="1441297"/>
            <a:ext cx="5996763" cy="1441297"/>
          </a:xfrm>
        </p:spPr>
        <p:txBody>
          <a:bodyPr anchor="t">
            <a:normAutofit/>
          </a:bodyPr>
          <a:lstStyle>
            <a:lvl1pPr algn="l"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Master title style.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871330" y="3101200"/>
            <a:ext cx="5996763" cy="699374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n-NZ" sz="1800" b="0" smtClean="0">
                <a:solidFill>
                  <a:schemeClr val="bg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/>
              <a:t>Click to edit Master subtitle style </a:t>
            </a:r>
            <a:r>
              <a:rPr lang="en-GB" err="1"/>
              <a:t>si</a:t>
            </a:r>
            <a:r>
              <a:rPr lang="en-GB"/>
              <a:t> </a:t>
            </a:r>
            <a:r>
              <a:rPr lang="en-GB" err="1"/>
              <a:t>ut</a:t>
            </a:r>
            <a:r>
              <a:rPr lang="en-GB"/>
              <a:t> </a:t>
            </a:r>
            <a:r>
              <a:rPr lang="en-GB" err="1"/>
              <a:t>plitate</a:t>
            </a:r>
            <a:r>
              <a:rPr lang="en-GB"/>
              <a:t> </a:t>
            </a:r>
            <a:r>
              <a:rPr lang="en-GB" err="1"/>
              <a:t>mporio</a:t>
            </a:r>
            <a:r>
              <a:rPr lang="en-GB"/>
              <a:t> et lab </a:t>
            </a:r>
            <a:r>
              <a:rPr lang="en-GB" err="1"/>
              <a:t>iur</a:t>
            </a:r>
            <a:r>
              <a:rPr lang="en-GB"/>
              <a:t>, test, </a:t>
            </a:r>
            <a:r>
              <a:rPr lang="en-GB" err="1"/>
              <a:t>quam</a:t>
            </a:r>
            <a:r>
              <a:rPr lang="en-GB"/>
              <a:t> </a:t>
            </a:r>
            <a:r>
              <a:rPr lang="en-GB" err="1"/>
              <a:t>aut</a:t>
            </a:r>
            <a:r>
              <a:rPr lang="en-GB"/>
              <a:t> </a:t>
            </a:r>
            <a:r>
              <a:rPr lang="en-GB" err="1"/>
              <a:t>volat</a:t>
            </a:r>
            <a:r>
              <a:rPr lang="en-GB"/>
              <a:t> </a:t>
            </a:r>
            <a:r>
              <a:rPr lang="en-GB" err="1"/>
              <a:t>fuga</a:t>
            </a:r>
            <a:r>
              <a:rPr lang="en-GB"/>
              <a:t>. </a:t>
            </a:r>
            <a:r>
              <a:rPr lang="en-GB" err="1"/>
              <a:t>Demquia</a:t>
            </a:r>
            <a:r>
              <a:rPr lang="en-GB"/>
              <a:t> ipsum.</a:t>
            </a:r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F17F94B-FBE6-B64F-9A41-2451BB916458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7596000" y="-333308"/>
            <a:ext cx="1548000" cy="1842857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A593B8A7-304E-D148-A048-FA5C9C35FF89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0" y="6040027"/>
            <a:ext cx="9144000" cy="82550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E0536424-563A-5242-B670-1BAECEF1D10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/>
          <a:srcRect l="28167"/>
          <a:stretch/>
        </p:blipFill>
        <p:spPr>
          <a:xfrm>
            <a:off x="-1" y="2107309"/>
            <a:ext cx="4237477" cy="3932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46086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7B00DC4F-4D92-F747-A30C-0F9DC59B0A68}"/>
              </a:ext>
            </a:extLst>
          </p:cNvPr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E31C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208D5951-4C8D-7C4F-9EC5-9C87DBA2520F}"/>
              </a:ext>
            </a:extLst>
          </p:cNvPr>
          <p:cNvGrpSpPr/>
          <p:nvPr userDrawn="1"/>
        </p:nvGrpSpPr>
        <p:grpSpPr>
          <a:xfrm>
            <a:off x="0" y="2917040"/>
            <a:ext cx="9144000" cy="3948487"/>
            <a:chOff x="0" y="2917040"/>
            <a:chExt cx="9144000" cy="3948487"/>
          </a:xfrm>
        </p:grpSpPr>
        <p:pic>
          <p:nvPicPr>
            <p:cNvPr id="11" name="Graphic 10">
              <a:extLst>
                <a:ext uri="{FF2B5EF4-FFF2-40B4-BE49-F238E27FC236}">
                  <a16:creationId xmlns:a16="http://schemas.microsoft.com/office/drawing/2014/main" id="{47711224-8094-244B-A002-7418C7D39EBF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 r="24801" b="63777"/>
            <a:stretch/>
          </p:blipFill>
          <p:spPr>
            <a:xfrm>
              <a:off x="0" y="3868016"/>
              <a:ext cx="4848447" cy="2997511"/>
            </a:xfrm>
            <a:prstGeom prst="rect">
              <a:avLst/>
            </a:prstGeom>
          </p:spPr>
        </p:pic>
        <p:pic>
          <p:nvPicPr>
            <p:cNvPr id="12" name="Graphic 11">
              <a:extLst>
                <a:ext uri="{FF2B5EF4-FFF2-40B4-BE49-F238E27FC236}">
                  <a16:creationId xmlns:a16="http://schemas.microsoft.com/office/drawing/2014/main" id="{D50B4FD6-86EE-F044-B155-66B5BB84989C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 l="-1" r="74877" b="63783"/>
            <a:stretch/>
          </p:blipFill>
          <p:spPr>
            <a:xfrm>
              <a:off x="4871876" y="3868016"/>
              <a:ext cx="1620000" cy="2997511"/>
            </a:xfrm>
            <a:prstGeom prst="rect">
              <a:avLst/>
            </a:prstGeom>
          </p:spPr>
        </p:pic>
        <p:pic>
          <p:nvPicPr>
            <p:cNvPr id="14" name="Graphic 13">
              <a:extLst>
                <a:ext uri="{FF2B5EF4-FFF2-40B4-BE49-F238E27FC236}">
                  <a16:creationId xmlns:a16="http://schemas.microsoft.com/office/drawing/2014/main" id="{49A9C543-687A-7F44-A5A4-4D58547280DE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 l="-1" r="74877" b="63874"/>
            <a:stretch/>
          </p:blipFill>
          <p:spPr>
            <a:xfrm>
              <a:off x="6488729" y="3868017"/>
              <a:ext cx="1620000" cy="2989984"/>
            </a:xfrm>
            <a:prstGeom prst="rect">
              <a:avLst/>
            </a:prstGeom>
          </p:spPr>
        </p:pic>
        <p:pic>
          <p:nvPicPr>
            <p:cNvPr id="15" name="Graphic 14">
              <a:extLst>
                <a:ext uri="{FF2B5EF4-FFF2-40B4-BE49-F238E27FC236}">
                  <a16:creationId xmlns:a16="http://schemas.microsoft.com/office/drawing/2014/main" id="{69EBFDB7-0F5B-8443-B2E5-34A17B09C109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 l="-1" r="83969" b="52293"/>
            <a:stretch/>
          </p:blipFill>
          <p:spPr>
            <a:xfrm>
              <a:off x="8110265" y="2917040"/>
              <a:ext cx="1033735" cy="3948487"/>
            </a:xfrm>
            <a:prstGeom prst="rect">
              <a:avLst/>
            </a:prstGeom>
          </p:spPr>
        </p:pic>
      </p:grpSp>
      <p:pic>
        <p:nvPicPr>
          <p:cNvPr id="3" name="Graphic 2">
            <a:extLst>
              <a:ext uri="{FF2B5EF4-FFF2-40B4-BE49-F238E27FC236}">
                <a16:creationId xmlns:a16="http://schemas.microsoft.com/office/drawing/2014/main" id="{64C84C97-056C-AA4C-92C6-A016E0C3BFB4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697195" y="-833535"/>
            <a:ext cx="3749610" cy="449953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6FD35C41-339E-D24C-B5BA-A2660C44130C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0" y="6040027"/>
            <a:ext cx="9144000" cy="825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89152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F6CD509A-9217-444F-8477-65789A2A0925}"/>
              </a:ext>
            </a:extLst>
          </p:cNvPr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ACCC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Graphic 11">
            <a:extLst>
              <a:ext uri="{FF2B5EF4-FFF2-40B4-BE49-F238E27FC236}">
                <a16:creationId xmlns:a16="http://schemas.microsoft.com/office/drawing/2014/main" id="{B84C04D4-E87E-E748-8600-4EEE85B4716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5555" b="26007"/>
          <a:stretch/>
        </p:blipFill>
        <p:spPr>
          <a:xfrm>
            <a:off x="-1" y="382555"/>
            <a:ext cx="5673012" cy="6475445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6E27F0D8-34C8-5D45-A0B0-EBAF7722A0A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/>
          <a:srcRect l="1745"/>
          <a:stretch/>
        </p:blipFill>
        <p:spPr>
          <a:xfrm>
            <a:off x="-1" y="1484243"/>
            <a:ext cx="4540537" cy="483685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54411" y="1156996"/>
            <a:ext cx="3889793" cy="2360452"/>
          </a:xfrm>
        </p:spPr>
        <p:txBody>
          <a:bodyPr anchor="b">
            <a:normAutofit/>
          </a:bodyPr>
          <a:lstStyle>
            <a:lvl1pPr>
              <a:defRPr sz="4800">
                <a:solidFill>
                  <a:srgbClr val="2B7BC6"/>
                </a:solidFill>
              </a:defRPr>
            </a:lvl1pPr>
          </a:lstStyle>
          <a:p>
            <a:r>
              <a:rPr lang="en-GB"/>
              <a:t>Master title style.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54410" y="3544436"/>
            <a:ext cx="3889794" cy="1008903"/>
          </a:xfrm>
        </p:spPr>
        <p:txBody>
          <a:bodyPr>
            <a:normAutofit/>
          </a:bodyPr>
          <a:lstStyle>
            <a:lvl1pPr marL="0" indent="0">
              <a:buNone/>
              <a:defRPr sz="1800" b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9B622CCD-53FD-1942-8953-830F54F49ADF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0" y="6032500"/>
            <a:ext cx="9144000" cy="825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96316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F6CD509A-9217-444F-8477-65789A2A0925}"/>
              </a:ext>
            </a:extLst>
          </p:cNvPr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D7BFB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491853BE-804F-B64D-A6B4-DE1F42CB082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16228" b="62322"/>
          <a:stretch/>
        </p:blipFill>
        <p:spPr>
          <a:xfrm>
            <a:off x="-1" y="214605"/>
            <a:ext cx="4358467" cy="664339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54411" y="1156996"/>
            <a:ext cx="3889793" cy="2360452"/>
          </a:xfrm>
        </p:spPr>
        <p:txBody>
          <a:bodyPr anchor="b">
            <a:normAutofit/>
          </a:bodyPr>
          <a:lstStyle>
            <a:lvl1pPr>
              <a:defRPr sz="4800">
                <a:solidFill>
                  <a:srgbClr val="955568"/>
                </a:solidFill>
              </a:defRPr>
            </a:lvl1pPr>
          </a:lstStyle>
          <a:p>
            <a:r>
              <a:rPr lang="en-GB"/>
              <a:t>Master title style.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54410" y="3544436"/>
            <a:ext cx="3889794" cy="1008903"/>
          </a:xfrm>
        </p:spPr>
        <p:txBody>
          <a:bodyPr>
            <a:normAutofit/>
          </a:bodyPr>
          <a:lstStyle>
            <a:lvl1pPr marL="0" indent="0">
              <a:buNone/>
              <a:defRPr sz="1800" b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9B622CCD-53FD-1942-8953-830F54F49ADF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0" y="6032500"/>
            <a:ext cx="9144000" cy="8255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3DC0049E-42A5-FE41-9324-722E96BA0525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128900" y="1357744"/>
            <a:ext cx="4100663" cy="46747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0331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2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F6CD509A-9217-444F-8477-65789A2A0925}"/>
              </a:ext>
            </a:extLst>
          </p:cNvPr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AEC5C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0ABB8FB9-4C75-1349-8D6F-B0841D2946C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10141" b="46428"/>
          <a:stretch/>
        </p:blipFill>
        <p:spPr>
          <a:xfrm>
            <a:off x="0" y="666750"/>
            <a:ext cx="4450702" cy="61912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54411" y="1156996"/>
            <a:ext cx="3889793" cy="2360452"/>
          </a:xfrm>
        </p:spPr>
        <p:txBody>
          <a:bodyPr anchor="b">
            <a:normAutofit/>
          </a:bodyPr>
          <a:lstStyle>
            <a:lvl1pPr>
              <a:defRPr sz="4800">
                <a:solidFill>
                  <a:schemeClr val="accent5"/>
                </a:solidFill>
              </a:defRPr>
            </a:lvl1pPr>
          </a:lstStyle>
          <a:p>
            <a:r>
              <a:rPr lang="en-GB"/>
              <a:t>Master title style.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54410" y="3544436"/>
            <a:ext cx="3889794" cy="1008903"/>
          </a:xfrm>
        </p:spPr>
        <p:txBody>
          <a:bodyPr>
            <a:normAutofit/>
          </a:bodyPr>
          <a:lstStyle>
            <a:lvl1pPr marL="0" indent="0">
              <a:buNone/>
              <a:defRPr sz="1800" b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9B622CCD-53FD-1942-8953-830F54F49ADF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0" y="6032500"/>
            <a:ext cx="9144000" cy="8255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72D17786-F1D0-F44F-BA00-C7C47BB87E3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/>
          <a:srcRect r="31147" b="2011"/>
          <a:stretch/>
        </p:blipFill>
        <p:spPr>
          <a:xfrm flipH="1">
            <a:off x="-1" y="716427"/>
            <a:ext cx="5606471" cy="53160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37388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3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F6CD509A-9217-444F-8477-65789A2A0925}"/>
              </a:ext>
            </a:extLst>
          </p:cNvPr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CFD4B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F4C282D6-21F3-EC42-B19F-BA9011E95CF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r="28262" b="34663"/>
          <a:stretch/>
        </p:blipFill>
        <p:spPr>
          <a:xfrm rot="20740456" flipH="1">
            <a:off x="-642089" y="-442259"/>
            <a:ext cx="6282863" cy="748842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54411" y="1156996"/>
            <a:ext cx="3889793" cy="2360452"/>
          </a:xfrm>
        </p:spPr>
        <p:txBody>
          <a:bodyPr anchor="b">
            <a:normAutofit/>
          </a:bodyPr>
          <a:lstStyle>
            <a:lvl1pPr>
              <a:defRPr sz="4800">
                <a:solidFill>
                  <a:schemeClr val="accent4"/>
                </a:solidFill>
              </a:defRPr>
            </a:lvl1pPr>
          </a:lstStyle>
          <a:p>
            <a:r>
              <a:rPr lang="en-GB"/>
              <a:t>Master title style.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54410" y="3544436"/>
            <a:ext cx="3889794" cy="1008903"/>
          </a:xfrm>
        </p:spPr>
        <p:txBody>
          <a:bodyPr>
            <a:normAutofit/>
          </a:bodyPr>
          <a:lstStyle>
            <a:lvl1pPr marL="0" indent="0">
              <a:buNone/>
              <a:defRPr sz="1800" b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9B622CCD-53FD-1942-8953-830F54F49ADF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0" y="6032500"/>
            <a:ext cx="9144000" cy="8255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7FB925B3-28EF-404A-A732-02D6563FA56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/>
          <a:srcRect l="2084" r="4707" b="45499"/>
          <a:stretch/>
        </p:blipFill>
        <p:spPr>
          <a:xfrm>
            <a:off x="0" y="2464481"/>
            <a:ext cx="9144000" cy="3568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91069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750794"/>
            <a:ext cx="7886700" cy="555492"/>
          </a:xfrm>
        </p:spPr>
        <p:txBody>
          <a:bodyPr anchor="t">
            <a:normAutofit/>
          </a:bodyPr>
          <a:lstStyle>
            <a:lvl1pPr>
              <a:defRPr sz="34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28807"/>
            <a:ext cx="7886700" cy="3495852"/>
          </a:xfrm>
        </p:spPr>
        <p:txBody>
          <a:bodyPr/>
          <a:lstStyle>
            <a:lvl1pPr marL="342900" indent="-342900">
              <a:buFont typeface="Arial" panose="020B0604020202020204" pitchFamily="34" charset="0"/>
              <a:buChar char="•"/>
              <a:defRPr sz="2400" b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buFont typeface="Arial" panose="020B0604020202020204" pitchFamily="34" charset="0"/>
              <a:buChar char="•"/>
              <a:defRPr sz="1800" b="0">
                <a:solidFill>
                  <a:schemeClr val="tx1"/>
                </a:solidFill>
              </a:defRPr>
            </a:lvl2pPr>
            <a:lvl3pPr marL="1200150" indent="-285750">
              <a:buFont typeface="Arial" panose="020B0604020202020204" pitchFamily="34" charset="0"/>
              <a:buChar char="•"/>
              <a:defRPr sz="1800">
                <a:solidFill>
                  <a:schemeClr val="tx1"/>
                </a:solidFill>
              </a:defRPr>
            </a:lvl3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8BCA4403-C766-AD48-BB2C-204796F4BA75}"/>
              </a:ext>
            </a:extLst>
          </p:cNvPr>
          <p:cNvCxnSpPr>
            <a:cxnSpLocks/>
          </p:cNvCxnSpPr>
          <p:nvPr userDrawn="1"/>
        </p:nvCxnSpPr>
        <p:spPr>
          <a:xfrm>
            <a:off x="725067" y="1527112"/>
            <a:ext cx="360395" cy="0"/>
          </a:xfrm>
          <a:prstGeom prst="line">
            <a:avLst/>
          </a:prstGeom>
          <a:ln w="12700">
            <a:solidFill>
              <a:srgbClr val="D9222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9" name="Group 18">
            <a:extLst>
              <a:ext uri="{FF2B5EF4-FFF2-40B4-BE49-F238E27FC236}">
                <a16:creationId xmlns:a16="http://schemas.microsoft.com/office/drawing/2014/main" id="{09F80B43-6283-AA4B-98B2-A25AE8C3F82E}"/>
              </a:ext>
            </a:extLst>
          </p:cNvPr>
          <p:cNvGrpSpPr/>
          <p:nvPr userDrawn="1"/>
        </p:nvGrpSpPr>
        <p:grpSpPr>
          <a:xfrm>
            <a:off x="0" y="6026280"/>
            <a:ext cx="9144000" cy="831720"/>
            <a:chOff x="0" y="6026280"/>
            <a:chExt cx="9144000" cy="831720"/>
          </a:xfrm>
        </p:grpSpPr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CD73D550-5A68-2249-A179-6B87777AC6F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0" y="6032500"/>
              <a:ext cx="9144000" cy="825500"/>
            </a:xfrm>
            <a:prstGeom prst="rect">
              <a:avLst/>
            </a:prstGeom>
          </p:spPr>
        </p:pic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1B790DC7-BF4B-964A-B80E-82BCB9007740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0" y="6026280"/>
              <a:ext cx="9144000" cy="0"/>
            </a:xfrm>
            <a:prstGeom prst="line">
              <a:avLst/>
            </a:prstGeom>
            <a:ln w="6350">
              <a:solidFill>
                <a:srgbClr val="D9222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2459426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2585"/>
            <a:ext cx="3886200" cy="3502077"/>
          </a:xfrm>
        </p:spPr>
        <p:txBody>
          <a:bodyPr>
            <a:normAutofit/>
          </a:bodyPr>
          <a:lstStyle>
            <a:lvl1pPr>
              <a:defRPr sz="240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195E40FB-F80E-7E40-A63B-FD9C7246168A}"/>
              </a:ext>
            </a:extLst>
          </p:cNvPr>
          <p:cNvGrpSpPr/>
          <p:nvPr userDrawn="1"/>
        </p:nvGrpSpPr>
        <p:grpSpPr>
          <a:xfrm>
            <a:off x="0" y="6026280"/>
            <a:ext cx="9144000" cy="831720"/>
            <a:chOff x="0" y="6026280"/>
            <a:chExt cx="9144000" cy="831720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1BAA3527-F0AD-4C40-B642-E002C026011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0" y="6032500"/>
              <a:ext cx="9144000" cy="825500"/>
            </a:xfrm>
            <a:prstGeom prst="rect">
              <a:avLst/>
            </a:prstGeom>
          </p:spPr>
        </p:pic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36E7BD55-F164-2644-9170-B2E2BFDD012C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0" y="6026280"/>
              <a:ext cx="9144000" cy="0"/>
            </a:xfrm>
            <a:prstGeom prst="line">
              <a:avLst/>
            </a:prstGeom>
            <a:ln w="6350">
              <a:solidFill>
                <a:srgbClr val="D9222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7" name="Title 1">
            <a:extLst>
              <a:ext uri="{FF2B5EF4-FFF2-40B4-BE49-F238E27FC236}">
                <a16:creationId xmlns:a16="http://schemas.microsoft.com/office/drawing/2014/main" id="{5AEBF276-276A-3E43-B46E-57A6FC65F7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750794"/>
            <a:ext cx="7886700" cy="555492"/>
          </a:xfrm>
        </p:spPr>
        <p:txBody>
          <a:bodyPr anchor="t">
            <a:normAutofit/>
          </a:bodyPr>
          <a:lstStyle>
            <a:lvl1pPr>
              <a:defRPr sz="34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F75C1EF2-FF42-634A-B714-D0311C9D5305}"/>
              </a:ext>
            </a:extLst>
          </p:cNvPr>
          <p:cNvCxnSpPr>
            <a:cxnSpLocks/>
          </p:cNvCxnSpPr>
          <p:nvPr userDrawn="1"/>
        </p:nvCxnSpPr>
        <p:spPr>
          <a:xfrm>
            <a:off x="725067" y="1527112"/>
            <a:ext cx="360395" cy="0"/>
          </a:xfrm>
          <a:prstGeom prst="line">
            <a:avLst/>
          </a:prstGeom>
          <a:ln w="12700">
            <a:solidFill>
              <a:srgbClr val="D9222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DF3D485-35BF-DA48-B4C8-6096BF7F85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629150" y="1822450"/>
            <a:ext cx="3886200" cy="3502025"/>
          </a:xfrm>
        </p:spPr>
        <p:txBody>
          <a:bodyPr/>
          <a:lstStyle>
            <a:lvl1pPr>
              <a:defRPr sz="24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800100" indent="-342900">
              <a:buFont typeface="Arial" panose="020B0604020202020204" pitchFamily="34" charset="0"/>
              <a:buChar char="•"/>
              <a:defRPr sz="1800" b="0"/>
            </a:lvl2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7270484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195E40FB-F80E-7E40-A63B-FD9C7246168A}"/>
              </a:ext>
            </a:extLst>
          </p:cNvPr>
          <p:cNvGrpSpPr/>
          <p:nvPr userDrawn="1"/>
        </p:nvGrpSpPr>
        <p:grpSpPr>
          <a:xfrm>
            <a:off x="0" y="6026280"/>
            <a:ext cx="9144000" cy="831720"/>
            <a:chOff x="0" y="6026280"/>
            <a:chExt cx="9144000" cy="831720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1BAA3527-F0AD-4C40-B642-E002C026011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0" y="6032500"/>
              <a:ext cx="9144000" cy="825500"/>
            </a:xfrm>
            <a:prstGeom prst="rect">
              <a:avLst/>
            </a:prstGeom>
          </p:spPr>
        </p:pic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36E7BD55-F164-2644-9170-B2E2BFDD012C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0" y="6026280"/>
              <a:ext cx="9144000" cy="0"/>
            </a:xfrm>
            <a:prstGeom prst="line">
              <a:avLst/>
            </a:prstGeom>
            <a:ln w="6350">
              <a:solidFill>
                <a:srgbClr val="D9222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3" name="Picture Placeholder 2">
            <a:extLst>
              <a:ext uri="{FF2B5EF4-FFF2-40B4-BE49-F238E27FC236}">
                <a16:creationId xmlns:a16="http://schemas.microsoft.com/office/drawing/2014/main" id="{E38DB570-4D7C-CB46-82D7-82464D424BE3}"/>
              </a:ext>
            </a:extLst>
          </p:cNvPr>
          <p:cNvSpPr>
            <a:spLocks noGrp="1" noChangeAspect="1"/>
          </p:cNvSpPr>
          <p:nvPr>
            <p:ph type="pic" idx="1"/>
          </p:nvPr>
        </p:nvSpPr>
        <p:spPr>
          <a:xfrm>
            <a:off x="4647011" y="1822585"/>
            <a:ext cx="3869529" cy="3508300"/>
          </a:xfrm>
        </p:spPr>
        <p:txBody>
          <a:bodyPr anchor="t">
            <a:norm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Click icon to add picture</a:t>
            </a:r>
            <a:endParaRPr lang="en-US"/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08809F93-F4EC-6E41-8830-3ED3C04AD8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750794"/>
            <a:ext cx="7886700" cy="555492"/>
          </a:xfrm>
        </p:spPr>
        <p:txBody>
          <a:bodyPr anchor="t">
            <a:normAutofit/>
          </a:bodyPr>
          <a:lstStyle>
            <a:lvl1pPr>
              <a:defRPr sz="34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6F67108E-0725-4248-ABA7-A5D632EE8E57}"/>
              </a:ext>
            </a:extLst>
          </p:cNvPr>
          <p:cNvCxnSpPr>
            <a:cxnSpLocks/>
          </p:cNvCxnSpPr>
          <p:nvPr userDrawn="1"/>
        </p:nvCxnSpPr>
        <p:spPr>
          <a:xfrm>
            <a:off x="725067" y="1527112"/>
            <a:ext cx="360395" cy="0"/>
          </a:xfrm>
          <a:prstGeom prst="line">
            <a:avLst/>
          </a:prstGeom>
          <a:ln w="12700">
            <a:solidFill>
              <a:srgbClr val="D9222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5788109-9FF2-A04F-A836-2D826379A366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28650" y="2633134"/>
            <a:ext cx="3868738" cy="2697692"/>
          </a:xfrm>
        </p:spPr>
        <p:txBody>
          <a:bodyPr>
            <a:normAutofit/>
          </a:bodyPr>
          <a:lstStyle>
            <a:lvl1pPr>
              <a:defRPr sz="2400" b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E5AD8F7-8F81-914C-AB2B-EA7CADEDC51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28650" y="1825228"/>
            <a:ext cx="3868738" cy="801685"/>
          </a:xfrm>
        </p:spPr>
        <p:txBody>
          <a:bodyPr>
            <a:normAutofit/>
          </a:bodyPr>
          <a:lstStyle>
            <a:lvl1pPr>
              <a:defRPr sz="240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/>
              <a:t>Click to edit Master text styles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14203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7B00DC4F-4D92-F747-A30C-0F9DC59B0A68}"/>
              </a:ext>
            </a:extLst>
          </p:cNvPr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ACCC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9CCC4E2D-818C-634E-9CAD-7BD01A0C22F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r="42593" b="46176"/>
          <a:stretch/>
        </p:blipFill>
        <p:spPr>
          <a:xfrm>
            <a:off x="4842932" y="2125282"/>
            <a:ext cx="4301067" cy="473271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D4A8368-C708-3746-9BBE-C2BC9C53FB20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0" y="6032500"/>
            <a:ext cx="9144000" cy="825500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97BCA5EA-57B4-AC4E-B974-EF0EA09673B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61916" y="2268571"/>
            <a:ext cx="7572957" cy="1325563"/>
          </a:xfrm>
        </p:spPr>
        <p:txBody>
          <a:bodyPr anchor="t">
            <a:normAutofit/>
          </a:bodyPr>
          <a:lstStyle>
            <a:lvl1pPr>
              <a:defRPr sz="3000">
                <a:solidFill>
                  <a:schemeClr val="accent1"/>
                </a:solidFill>
              </a:defRPr>
            </a:lvl1pPr>
          </a:lstStyle>
          <a:p>
            <a:r>
              <a:rPr lang="en-GB"/>
              <a:t>“Click to edit Master quote style.”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60630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7F2481-86B6-3B4E-954E-22B02540E1BD}" type="datetimeFigureOut">
              <a:rPr lang="en-US" smtClean="0"/>
              <a:t>1/28/2022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72F400-481E-6646-9F3A-AC22950A70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4390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5" r:id="rId2"/>
    <p:sldLayoutId id="2147483684" r:id="rId3"/>
    <p:sldLayoutId id="2147483685" r:id="rId4"/>
    <p:sldLayoutId id="2147483686" r:id="rId5"/>
    <p:sldLayoutId id="2147483674" r:id="rId6"/>
    <p:sldLayoutId id="2147483676" r:id="rId7"/>
    <p:sldLayoutId id="2147483687" r:id="rId8"/>
    <p:sldLayoutId id="2147483679" r:id="rId9"/>
    <p:sldLayoutId id="2147483688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800" b="1" kern="1200">
          <a:solidFill>
            <a:schemeClr val="tx1"/>
          </a:solidFill>
          <a:latin typeface="Times New Roman" panose="02020603050405020304" pitchFamily="18" charset="0"/>
          <a:ea typeface="+mj-ea"/>
          <a:cs typeface="Times New Roman" panose="02020603050405020304" pitchFamily="18" charset="0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Tx/>
        <a:buNone/>
        <a:defRPr sz="3400" b="1" i="0" kern="120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1pPr>
      <a:lvl2pPr marL="457200" indent="0" algn="l" defTabSz="914400" rtl="0" eaLnBrk="1" latinLnBrk="0" hangingPunct="1">
        <a:lnSpc>
          <a:spcPct val="90000"/>
        </a:lnSpc>
        <a:spcBef>
          <a:spcPts val="500"/>
        </a:spcBef>
        <a:buFontTx/>
        <a:buNone/>
        <a:defRPr sz="2400" b="1" i="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914400" indent="0" algn="l" defTabSz="914400" rtl="0" eaLnBrk="1" latinLnBrk="0" hangingPunct="1">
        <a:lnSpc>
          <a:spcPct val="90000"/>
        </a:lnSpc>
        <a:spcBef>
          <a:spcPts val="500"/>
        </a:spcBef>
        <a:buFontTx/>
        <a:buNone/>
        <a:defRPr sz="2400" b="0" i="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5D11CB-3D91-2F46-A231-CA6AE3440B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Paid Union Meeting:</a:t>
            </a:r>
            <a:br>
              <a:rPr lang="en-US"/>
            </a:br>
            <a:r>
              <a:rPr lang="en-US"/>
              <a:t>Claims Development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A43F106-9461-7E4E-B3E5-3D49F2EC2A6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21 – 25 February 2022</a:t>
            </a:r>
          </a:p>
        </p:txBody>
      </p:sp>
    </p:spTree>
    <p:extLst>
      <p:ext uri="{BB962C8B-B14F-4D97-AF65-F5344CB8AC3E}">
        <p14:creationId xmlns:p14="http://schemas.microsoft.com/office/powerpoint/2010/main" val="391761360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7F4744-3522-42D9-851E-F10DC70C61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mi-NZ">
                <a:latin typeface="Times New Roman"/>
                <a:cs typeface="Times New Roman"/>
              </a:rPr>
              <a:t>3. </a:t>
            </a:r>
            <a:r>
              <a:rPr lang="mi-NZ" err="1">
                <a:latin typeface="Times New Roman"/>
                <a:cs typeface="Times New Roman"/>
              </a:rPr>
              <a:t>Culturally</a:t>
            </a:r>
            <a:r>
              <a:rPr lang="mi-NZ">
                <a:latin typeface="Times New Roman"/>
                <a:cs typeface="Times New Roman"/>
              </a:rPr>
              <a:t> </a:t>
            </a:r>
            <a:r>
              <a:rPr lang="mi-NZ" err="1">
                <a:latin typeface="Times New Roman"/>
                <a:cs typeface="Times New Roman"/>
              </a:rPr>
              <a:t>responsive</a:t>
            </a:r>
            <a:r>
              <a:rPr lang="mi-NZ">
                <a:latin typeface="Times New Roman"/>
                <a:cs typeface="Times New Roman"/>
              </a:rPr>
              <a:t> – for </a:t>
            </a:r>
            <a:r>
              <a:rPr lang="mi-NZ" err="1">
                <a:latin typeface="Times New Roman"/>
                <a:cs typeface="Times New Roman"/>
              </a:rPr>
              <a:t>all</a:t>
            </a:r>
            <a:r>
              <a:rPr lang="mi-NZ">
                <a:latin typeface="Times New Roman"/>
                <a:cs typeface="Times New Roman"/>
              </a:rPr>
              <a:t> </a:t>
            </a:r>
            <a:r>
              <a:rPr lang="mi-NZ" err="1">
                <a:latin typeface="Times New Roman"/>
                <a:cs typeface="Times New Roman"/>
              </a:rPr>
              <a:t>teachers</a:t>
            </a:r>
            <a:endParaRPr lang="mi-NZ" err="1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FF95DE-658F-4BC0-9C77-AB48B00B005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mi-NZ">
                <a:latin typeface="Arial"/>
              </a:rPr>
              <a:t>What do you think about the following claim?</a:t>
            </a:r>
            <a:endParaRPr lang="en-US"/>
          </a:p>
          <a:p>
            <a:r>
              <a:rPr lang="en-US">
                <a:latin typeface="Arial"/>
              </a:rPr>
              <a:t>Release time for teachers to upskill in language and cultural competency</a:t>
            </a:r>
            <a:r>
              <a:rPr lang="en-US" dirty="0">
                <a:latin typeface="Arial"/>
              </a:rPr>
              <a:t>.</a:t>
            </a:r>
            <a:endParaRPr lang="en-US" dirty="0"/>
          </a:p>
          <a:p>
            <a:endParaRPr lang="en-US" b="0" i="0" dirty="0">
              <a:effectLst/>
              <a:latin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mi-NZ"/>
              <a:t>Do you have any suggestions for any other claims in this area? </a:t>
            </a:r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89273729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7F4744-3522-42D9-851E-F10DC70C61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750792"/>
            <a:ext cx="7886700" cy="1428881"/>
          </a:xfrm>
        </p:spPr>
        <p:txBody>
          <a:bodyPr>
            <a:normAutofit fontScale="90000"/>
          </a:bodyPr>
          <a:lstStyle/>
          <a:p>
            <a:r>
              <a:rPr lang="en-NZ">
                <a:latin typeface="Times New Roman"/>
                <a:cs typeface="Times New Roman"/>
              </a:rPr>
              <a:t>3. Culturally responsive – Teacher entitlement to the Māori Immersion Teacher Allowance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FF95DE-658F-4BC0-9C77-AB48B00B00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2179673"/>
            <a:ext cx="7886700" cy="3297386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NZ"/>
          </a:p>
          <a:p>
            <a:pPr marL="0" indent="0">
              <a:buNone/>
            </a:pPr>
            <a:endParaRPr lang="en-NZ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940125DD-097D-40A1-BA3B-E4FE0699A51E}"/>
              </a:ext>
            </a:extLst>
          </p:cNvPr>
          <p:cNvSpPr txBox="1">
            <a:spLocks/>
          </p:cNvSpPr>
          <p:nvPr/>
        </p:nvSpPr>
        <p:spPr>
          <a:xfrm>
            <a:off x="628650" y="2392326"/>
            <a:ext cx="8039100" cy="3084732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2500"/>
          </a:bodyPr>
          <a:lstStyle>
            <a:lvl1pPr marL="342900" indent="-3429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b="0" i="0" kern="120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200150" indent="-2857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mi-NZ" dirty="0">
                <a:latin typeface="Arial"/>
                <a:cs typeface="Arial"/>
              </a:rPr>
              <a:t>Do you want changes to MITA to be included in the claims? </a:t>
            </a:r>
          </a:p>
          <a:p>
            <a:r>
              <a:rPr lang="mi-NZ" dirty="0">
                <a:latin typeface="Arial"/>
                <a:cs typeface="Arial"/>
              </a:rPr>
              <a:t>Do you think there should be allowances for any other language immersion education settings? </a:t>
            </a:r>
          </a:p>
          <a:p>
            <a:r>
              <a:rPr lang="mi-NZ" dirty="0"/>
              <a:t>Should the criteria for MITA be simplified to bring them into line with the nature of the SCT or Kāhui Ako? 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mi-NZ" dirty="0"/>
          </a:p>
          <a:p>
            <a:pPr marL="0" indent="0">
              <a:buNone/>
            </a:pPr>
            <a:r>
              <a:rPr lang="mi-NZ" dirty="0">
                <a:latin typeface="Arial"/>
                <a:cs typeface="Arial"/>
              </a:rPr>
              <a:t>Do you have any suggestions for any other claims in this area? </a:t>
            </a:r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187624291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7F4744-3522-42D9-851E-F10DC70C61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mi-NZ"/>
              <a:t>4. Properly resourced for curriculum</a:t>
            </a:r>
            <a:endParaRPr lang="en-NZ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FF95DE-658F-4BC0-9C77-AB48B00B005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 fontScale="92500" lnSpcReduction="10000"/>
          </a:bodyPr>
          <a:lstStyle/>
          <a:p>
            <a:pPr marL="0" indent="0">
              <a:buNone/>
            </a:pPr>
            <a:r>
              <a:rPr lang="mi-NZ">
                <a:latin typeface="Arial"/>
                <a:cs typeface="Arial"/>
              </a:rPr>
              <a:t>Please rank the following in order of preference/priority:</a:t>
            </a:r>
          </a:p>
          <a:p>
            <a:r>
              <a:rPr lang="en-US" b="0" i="0">
                <a:effectLst/>
              </a:rPr>
              <a:t>Class size maximum</a:t>
            </a:r>
            <a:r>
              <a:rPr lang="en-US" b="0" i="0" dirty="0">
                <a:effectLst/>
              </a:rPr>
              <a:t>.</a:t>
            </a:r>
            <a:r>
              <a:rPr lang="en-US"/>
              <a:t> </a:t>
            </a:r>
            <a:endParaRPr lang="en-US" b="0" i="0">
              <a:effectLst/>
            </a:endParaRPr>
          </a:p>
          <a:p>
            <a:r>
              <a:rPr lang="en-US" b="0" i="0">
                <a:effectLst/>
              </a:rPr>
              <a:t>More non-contact time</a:t>
            </a:r>
            <a:r>
              <a:rPr lang="en-US" b="0" i="0" dirty="0">
                <a:effectLst/>
              </a:rPr>
              <a:t>.</a:t>
            </a:r>
            <a:r>
              <a:rPr lang="en-US"/>
              <a:t> </a:t>
            </a:r>
            <a:endParaRPr lang="en-US" b="0" i="0">
              <a:effectLst/>
            </a:endParaRPr>
          </a:p>
          <a:p>
            <a:r>
              <a:rPr lang="en-US" b="0" i="0">
                <a:effectLst/>
              </a:rPr>
              <a:t>Non-contacts for part timers</a:t>
            </a:r>
            <a:r>
              <a:rPr lang="en-US" b="0" i="0" dirty="0">
                <a:effectLst/>
              </a:rPr>
              <a:t>.</a:t>
            </a:r>
            <a:r>
              <a:rPr lang="en-US"/>
              <a:t> </a:t>
            </a:r>
            <a:endParaRPr lang="en-US" b="0" i="0">
              <a:effectLst/>
            </a:endParaRPr>
          </a:p>
          <a:p>
            <a:r>
              <a:rPr lang="en-US" b="0" i="0">
                <a:effectLst/>
              </a:rPr>
              <a:t>More units</a:t>
            </a:r>
            <a:r>
              <a:rPr lang="en-US" b="0" i="0" dirty="0">
                <a:effectLst/>
              </a:rPr>
              <a:t>.</a:t>
            </a:r>
            <a:r>
              <a:rPr lang="en-US"/>
              <a:t> </a:t>
            </a:r>
            <a:endParaRPr lang="en-US" b="0" i="0">
              <a:effectLst/>
            </a:endParaRPr>
          </a:p>
          <a:p>
            <a:pPr algn="l"/>
            <a:r>
              <a:rPr lang="en-US" b="0" i="0">
                <a:effectLst/>
              </a:rPr>
              <a:t>Non-contacts attached to FTUs</a:t>
            </a:r>
            <a:r>
              <a:rPr lang="en-US" b="0" i="0" dirty="0">
                <a:effectLst/>
              </a:rPr>
              <a:t>.</a:t>
            </a:r>
          </a:p>
          <a:p>
            <a:pPr marL="0" indent="0">
              <a:buNone/>
            </a:pPr>
            <a:endParaRPr lang="mi-NZ"/>
          </a:p>
          <a:p>
            <a:pPr marL="0" indent="0">
              <a:buNone/>
            </a:pPr>
            <a:r>
              <a:rPr lang="mi-NZ">
                <a:latin typeface="Arial"/>
                <a:cs typeface="Arial"/>
              </a:rPr>
              <a:t>Do you have comments on the above or suggestions for any other claims in this area? </a:t>
            </a:r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91321642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7F4744-3522-42D9-851E-F10DC70C61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mi-NZ"/>
              <a:t>5. Properly resourced for pastoral care</a:t>
            </a:r>
            <a:endParaRPr lang="en-NZ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FF95DE-658F-4BC0-9C77-AB48B00B005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mi-NZ"/>
              <a:t>Please rank the following in order of preference/priority:</a:t>
            </a:r>
          </a:p>
          <a:p>
            <a:r>
              <a:rPr lang="en-US" b="0" i="0">
                <a:effectLst/>
              </a:rPr>
              <a:t>Guidance teacher: student ratio requirements</a:t>
            </a:r>
            <a:r>
              <a:rPr lang="en-US" b="0" i="0" dirty="0">
                <a:effectLst/>
              </a:rPr>
              <a:t>.</a:t>
            </a:r>
            <a:r>
              <a:rPr lang="en-US"/>
              <a:t> </a:t>
            </a:r>
            <a:endParaRPr lang="en-US" b="0" i="0">
              <a:effectLst/>
            </a:endParaRPr>
          </a:p>
          <a:p>
            <a:r>
              <a:rPr lang="en-US" b="0" i="0">
                <a:effectLst/>
              </a:rPr>
              <a:t>Changes to the pastoral care ratios in the staffing formula to increase the amount of staffing for pastoral care in schools</a:t>
            </a:r>
            <a:r>
              <a:rPr lang="en-US" b="0" i="0" dirty="0">
                <a:effectLst/>
              </a:rPr>
              <a:t>.</a:t>
            </a:r>
            <a:r>
              <a:rPr lang="en-US"/>
              <a:t> </a:t>
            </a:r>
            <a:endParaRPr lang="en-US" b="0" i="0">
              <a:effectLst/>
            </a:endParaRPr>
          </a:p>
          <a:p>
            <a:pPr marL="0" indent="0">
              <a:buNone/>
            </a:pPr>
            <a:endParaRPr lang="mi-NZ"/>
          </a:p>
          <a:p>
            <a:pPr marL="0" indent="0">
              <a:buNone/>
            </a:pPr>
            <a:r>
              <a:rPr lang="mi-NZ"/>
              <a:t>Do you have any comments on the above or other suggestions for a claim in this area? </a:t>
            </a:r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66239022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7F4744-3522-42D9-851E-F10DC70C61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mi-NZ">
                <a:latin typeface="Times New Roman"/>
                <a:cs typeface="Times New Roman"/>
              </a:rPr>
              <a:t>6. Kaiako Matatau ki te reo me ōna Tikanga</a:t>
            </a:r>
            <a:endParaRPr lang="en-NZ">
              <a:latin typeface="Times New Roman"/>
              <a:cs typeface="Times New Roman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FF95DE-658F-4BC0-9C77-AB48B00B005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 fontScale="92500" lnSpcReduction="10000"/>
          </a:bodyPr>
          <a:lstStyle/>
          <a:p>
            <a:pPr marL="0" indent="0">
              <a:buNone/>
            </a:pPr>
            <a:r>
              <a:rPr lang="mi-NZ">
                <a:latin typeface="Arial"/>
                <a:cs typeface="Arial"/>
              </a:rPr>
              <a:t>Please rank the following in order of preference/priority:</a:t>
            </a:r>
          </a:p>
          <a:p>
            <a:pPr marL="0" indent="0">
              <a:buNone/>
            </a:pPr>
            <a:endParaRPr lang="en-NZ"/>
          </a:p>
          <a:p>
            <a:r>
              <a:rPr lang="mi-NZ">
                <a:latin typeface="Arial"/>
                <a:cs typeface="Arial"/>
              </a:rPr>
              <a:t>A claim for an allowance to recognise kaiako matatau ki te reo Māori me ōna tikanga</a:t>
            </a:r>
            <a:r>
              <a:rPr lang="mi-NZ" dirty="0">
                <a:latin typeface="Arial"/>
                <a:cs typeface="Arial"/>
              </a:rPr>
              <a:t>.</a:t>
            </a:r>
            <a:endParaRPr lang="mi-NZ"/>
          </a:p>
          <a:p>
            <a:r>
              <a:rPr lang="mi-NZ">
                <a:latin typeface="Arial"/>
                <a:cs typeface="Arial"/>
              </a:rPr>
              <a:t>A claim to provide recognition of the additional pastoral care and liaison work that Māori teachers do through a dedicated role</a:t>
            </a:r>
            <a:r>
              <a:rPr lang="mi-NZ" dirty="0">
                <a:latin typeface="Arial"/>
                <a:cs typeface="Arial"/>
              </a:rPr>
              <a:t>.</a:t>
            </a:r>
            <a:r>
              <a:rPr lang="mi-NZ">
                <a:latin typeface="Arial"/>
                <a:cs typeface="Arial"/>
              </a:rPr>
              <a:t> </a:t>
            </a:r>
            <a:endParaRPr lang="mi-NZ"/>
          </a:p>
          <a:p>
            <a:pPr marL="0" indent="0">
              <a:buNone/>
            </a:pPr>
            <a:endParaRPr lang="mi-NZ"/>
          </a:p>
          <a:p>
            <a:pPr marL="0" indent="0">
              <a:buNone/>
            </a:pPr>
            <a:r>
              <a:rPr lang="mi-NZ">
                <a:latin typeface="Arial"/>
                <a:cs typeface="Arial"/>
              </a:rPr>
              <a:t>Do you have any comments on the above or other suggestions for a claim in this area? </a:t>
            </a:r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98269377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AF2B8A-0594-4697-A2BA-64188F4B39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mi-NZ"/>
              <a:t>What else?</a:t>
            </a:r>
            <a:endParaRPr lang="en-NZ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2F31AA-93B7-4AF4-A7CD-E91BEC8BBDD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mi-NZ"/>
              <a:t>Are there any other claims you would like to suggest that have not been covered in the previous areas? </a:t>
            </a:r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49394544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F1AEE9-188A-48F1-AFD4-31DBAA07C3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mi-NZ"/>
              <a:t>What happens next?</a:t>
            </a:r>
            <a:endParaRPr lang="en-NZ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860A2C-005C-4D5E-ABBC-034861E3236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mi-NZ">
                <a:latin typeface="Arial"/>
                <a:cs typeface="Arial"/>
              </a:rPr>
              <a:t>PPTA </a:t>
            </a:r>
            <a:r>
              <a:rPr lang="mi-NZ" dirty="0">
                <a:latin typeface="Arial"/>
                <a:cs typeface="Arial"/>
              </a:rPr>
              <a:t>national office staff</a:t>
            </a:r>
            <a:r>
              <a:rPr lang="mi-NZ">
                <a:latin typeface="Arial"/>
                <a:cs typeface="Arial"/>
              </a:rPr>
              <a:t> </a:t>
            </a:r>
            <a:r>
              <a:rPr lang="mi-NZ" dirty="0">
                <a:latin typeface="Arial"/>
                <a:cs typeface="Arial"/>
              </a:rPr>
              <a:t>will</a:t>
            </a:r>
            <a:r>
              <a:rPr lang="mi-NZ">
                <a:latin typeface="Arial"/>
                <a:cs typeface="Arial"/>
              </a:rPr>
              <a:t> </a:t>
            </a:r>
            <a:r>
              <a:rPr lang="mi-NZ" dirty="0">
                <a:latin typeface="Arial"/>
                <a:cs typeface="Arial"/>
              </a:rPr>
              <a:t>read</a:t>
            </a:r>
            <a:r>
              <a:rPr lang="mi-NZ">
                <a:latin typeface="Arial"/>
                <a:cs typeface="Arial"/>
              </a:rPr>
              <a:t> </a:t>
            </a:r>
            <a:r>
              <a:rPr lang="mi-NZ" dirty="0">
                <a:latin typeface="Arial"/>
                <a:cs typeface="Arial"/>
              </a:rPr>
              <a:t>all</a:t>
            </a:r>
            <a:r>
              <a:rPr lang="mi-NZ">
                <a:latin typeface="Arial"/>
                <a:cs typeface="Arial"/>
              </a:rPr>
              <a:t> </a:t>
            </a:r>
            <a:r>
              <a:rPr lang="mi-NZ" dirty="0">
                <a:latin typeface="Arial"/>
                <a:cs typeface="Arial"/>
              </a:rPr>
              <a:t>your</a:t>
            </a:r>
            <a:r>
              <a:rPr lang="mi-NZ">
                <a:latin typeface="Arial"/>
                <a:cs typeface="Arial"/>
              </a:rPr>
              <a:t> </a:t>
            </a:r>
            <a:r>
              <a:rPr lang="mi-NZ" dirty="0">
                <a:latin typeface="Arial"/>
                <a:cs typeface="Arial"/>
              </a:rPr>
              <a:t>feedback</a:t>
            </a:r>
            <a:r>
              <a:rPr lang="mi-NZ">
                <a:latin typeface="Arial"/>
                <a:cs typeface="Arial"/>
              </a:rPr>
              <a:t> and </a:t>
            </a:r>
            <a:r>
              <a:rPr lang="mi-NZ" dirty="0">
                <a:latin typeface="Arial"/>
                <a:cs typeface="Arial"/>
              </a:rPr>
              <a:t>suggestions</a:t>
            </a:r>
            <a:r>
              <a:rPr lang="mi-NZ">
                <a:latin typeface="Arial"/>
                <a:cs typeface="Arial"/>
              </a:rPr>
              <a:t>, and </a:t>
            </a:r>
            <a:r>
              <a:rPr lang="mi-NZ" dirty="0">
                <a:latin typeface="Arial"/>
                <a:cs typeface="Arial"/>
              </a:rPr>
              <a:t>put</a:t>
            </a:r>
            <a:r>
              <a:rPr lang="mi-NZ">
                <a:latin typeface="Arial"/>
                <a:cs typeface="Arial"/>
              </a:rPr>
              <a:t> </a:t>
            </a:r>
            <a:r>
              <a:rPr lang="mi-NZ" dirty="0">
                <a:latin typeface="Arial"/>
                <a:cs typeface="Arial"/>
              </a:rPr>
              <a:t>together</a:t>
            </a:r>
            <a:r>
              <a:rPr lang="mi-NZ">
                <a:latin typeface="Arial"/>
                <a:cs typeface="Arial"/>
              </a:rPr>
              <a:t> a </a:t>
            </a:r>
            <a:r>
              <a:rPr lang="mi-NZ" dirty="0">
                <a:latin typeface="Arial"/>
                <a:cs typeface="Arial"/>
              </a:rPr>
              <a:t>draft</a:t>
            </a:r>
            <a:r>
              <a:rPr lang="mi-NZ">
                <a:latin typeface="Arial"/>
                <a:cs typeface="Arial"/>
              </a:rPr>
              <a:t> </a:t>
            </a:r>
            <a:r>
              <a:rPr lang="mi-NZ" dirty="0">
                <a:latin typeface="Arial"/>
                <a:cs typeface="Arial"/>
              </a:rPr>
              <a:t>claim</a:t>
            </a:r>
            <a:r>
              <a:rPr lang="mi-NZ">
                <a:latin typeface="Arial"/>
                <a:cs typeface="Arial"/>
              </a:rPr>
              <a:t>.</a:t>
            </a:r>
          </a:p>
          <a:p>
            <a:r>
              <a:rPr lang="mi-NZ" dirty="0">
                <a:latin typeface="Arial"/>
                <a:cs typeface="Arial"/>
              </a:rPr>
              <a:t>This</a:t>
            </a:r>
            <a:r>
              <a:rPr lang="mi-NZ">
                <a:latin typeface="Arial"/>
                <a:cs typeface="Arial"/>
              </a:rPr>
              <a:t> </a:t>
            </a:r>
            <a:r>
              <a:rPr lang="mi-NZ" dirty="0">
                <a:latin typeface="Arial"/>
                <a:cs typeface="Arial"/>
              </a:rPr>
              <a:t>draft</a:t>
            </a:r>
            <a:r>
              <a:rPr lang="mi-NZ">
                <a:latin typeface="Arial"/>
                <a:cs typeface="Arial"/>
              </a:rPr>
              <a:t> </a:t>
            </a:r>
            <a:r>
              <a:rPr lang="mi-NZ" dirty="0">
                <a:latin typeface="Arial"/>
                <a:cs typeface="Arial"/>
              </a:rPr>
              <a:t>claim</a:t>
            </a:r>
            <a:r>
              <a:rPr lang="mi-NZ">
                <a:latin typeface="Arial"/>
                <a:cs typeface="Arial"/>
              </a:rPr>
              <a:t> </a:t>
            </a:r>
            <a:r>
              <a:rPr lang="mi-NZ" dirty="0">
                <a:latin typeface="Arial"/>
                <a:cs typeface="Arial"/>
              </a:rPr>
              <a:t>will be available</a:t>
            </a:r>
            <a:r>
              <a:rPr lang="mi-NZ">
                <a:latin typeface="Arial"/>
                <a:cs typeface="Arial"/>
              </a:rPr>
              <a:t> to </a:t>
            </a:r>
            <a:r>
              <a:rPr lang="mi-NZ" dirty="0">
                <a:latin typeface="Arial"/>
                <a:cs typeface="Arial"/>
              </a:rPr>
              <a:t>members</a:t>
            </a:r>
            <a:r>
              <a:rPr lang="mi-NZ">
                <a:latin typeface="Arial"/>
                <a:cs typeface="Arial"/>
              </a:rPr>
              <a:t> </a:t>
            </a:r>
            <a:r>
              <a:rPr lang="mi-NZ" dirty="0">
                <a:latin typeface="Arial"/>
                <a:cs typeface="Arial"/>
              </a:rPr>
              <a:t>in</a:t>
            </a:r>
            <a:r>
              <a:rPr lang="mi-NZ">
                <a:latin typeface="Arial"/>
                <a:cs typeface="Arial"/>
              </a:rPr>
              <a:t> </a:t>
            </a:r>
            <a:r>
              <a:rPr lang="mi-NZ" dirty="0">
                <a:latin typeface="Arial"/>
                <a:cs typeface="Arial"/>
              </a:rPr>
              <a:t>April</a:t>
            </a:r>
            <a:r>
              <a:rPr lang="mi-NZ">
                <a:latin typeface="Arial"/>
                <a:cs typeface="Arial"/>
              </a:rPr>
              <a:t> for </a:t>
            </a:r>
            <a:r>
              <a:rPr lang="mi-NZ" dirty="0">
                <a:latin typeface="Arial"/>
                <a:cs typeface="Arial"/>
              </a:rPr>
              <a:t>final</a:t>
            </a:r>
            <a:r>
              <a:rPr lang="mi-NZ">
                <a:latin typeface="Arial"/>
                <a:cs typeface="Arial"/>
              </a:rPr>
              <a:t> </a:t>
            </a:r>
            <a:r>
              <a:rPr lang="mi-NZ" dirty="0">
                <a:latin typeface="Arial"/>
                <a:cs typeface="Arial"/>
              </a:rPr>
              <a:t>feedback.</a:t>
            </a:r>
            <a:endParaRPr lang="mi-NZ">
              <a:latin typeface="Arial"/>
              <a:cs typeface="Arial"/>
            </a:endParaRPr>
          </a:p>
          <a:p>
            <a:r>
              <a:rPr lang="mi-NZ" dirty="0">
                <a:latin typeface="Arial"/>
                <a:cs typeface="Arial"/>
              </a:rPr>
              <a:t>It</a:t>
            </a:r>
            <a:r>
              <a:rPr lang="mi-NZ">
                <a:latin typeface="Arial"/>
                <a:cs typeface="Arial"/>
              </a:rPr>
              <a:t> </a:t>
            </a:r>
            <a:r>
              <a:rPr lang="mi-NZ" dirty="0">
                <a:latin typeface="Arial"/>
                <a:cs typeface="Arial"/>
              </a:rPr>
              <a:t>will</a:t>
            </a:r>
            <a:r>
              <a:rPr lang="mi-NZ">
                <a:latin typeface="Arial"/>
                <a:cs typeface="Arial"/>
              </a:rPr>
              <a:t> </a:t>
            </a:r>
            <a:r>
              <a:rPr lang="mi-NZ" dirty="0">
                <a:latin typeface="Arial"/>
                <a:cs typeface="Arial"/>
              </a:rPr>
              <a:t>be</a:t>
            </a:r>
            <a:r>
              <a:rPr lang="mi-NZ">
                <a:latin typeface="Arial"/>
                <a:cs typeface="Arial"/>
              </a:rPr>
              <a:t> </a:t>
            </a:r>
            <a:r>
              <a:rPr lang="mi-NZ" dirty="0">
                <a:latin typeface="Arial"/>
                <a:cs typeface="Arial"/>
              </a:rPr>
              <a:t>formally</a:t>
            </a:r>
            <a:r>
              <a:rPr lang="mi-NZ">
                <a:latin typeface="Arial"/>
                <a:cs typeface="Arial"/>
              </a:rPr>
              <a:t> </a:t>
            </a:r>
            <a:r>
              <a:rPr lang="mi-NZ" dirty="0">
                <a:latin typeface="Arial"/>
                <a:cs typeface="Arial"/>
              </a:rPr>
              <a:t>adopted</a:t>
            </a:r>
            <a:r>
              <a:rPr lang="mi-NZ">
                <a:latin typeface="Arial"/>
                <a:cs typeface="Arial"/>
              </a:rPr>
              <a:t> </a:t>
            </a:r>
            <a:r>
              <a:rPr lang="mi-NZ" dirty="0">
                <a:latin typeface="Arial"/>
                <a:cs typeface="Arial"/>
              </a:rPr>
              <a:t>by</a:t>
            </a:r>
            <a:r>
              <a:rPr lang="mi-NZ">
                <a:latin typeface="Arial"/>
                <a:cs typeface="Arial"/>
              </a:rPr>
              <a:t> </a:t>
            </a:r>
            <a:r>
              <a:rPr lang="mi-NZ" dirty="0">
                <a:latin typeface="Arial"/>
                <a:cs typeface="Arial"/>
              </a:rPr>
              <a:t>the</a:t>
            </a:r>
            <a:r>
              <a:rPr lang="mi-NZ">
                <a:latin typeface="Arial"/>
                <a:cs typeface="Arial"/>
              </a:rPr>
              <a:t> PPTA </a:t>
            </a:r>
            <a:r>
              <a:rPr lang="mi-NZ" dirty="0">
                <a:latin typeface="Arial"/>
                <a:cs typeface="Arial"/>
              </a:rPr>
              <a:t>Executive.</a:t>
            </a:r>
          </a:p>
          <a:p>
            <a:r>
              <a:rPr lang="mi-NZ">
                <a:latin typeface="Arial"/>
                <a:cs typeface="Arial"/>
              </a:rPr>
              <a:t>Negotiations for a new collective agreement will be begin at the end of April. </a:t>
            </a:r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87439548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F1AEE9-188A-48F1-AFD4-31DBAA07C3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mi-NZ"/>
              <a:t>The Teaching Council governance board elections</a:t>
            </a:r>
            <a:endParaRPr lang="en-NZ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860A2C-005C-4D5E-ABBC-034861E3236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 fontScale="92500"/>
          </a:bodyPr>
          <a:lstStyle/>
          <a:p>
            <a:r>
              <a:rPr lang="mi-NZ" dirty="0">
                <a:latin typeface="Arial"/>
                <a:cs typeface="Arial"/>
              </a:rPr>
              <a:t>The</a:t>
            </a:r>
            <a:r>
              <a:rPr lang="mi-NZ">
                <a:latin typeface="Arial"/>
                <a:cs typeface="Arial"/>
              </a:rPr>
              <a:t> </a:t>
            </a:r>
            <a:r>
              <a:rPr lang="mi-NZ" dirty="0">
                <a:latin typeface="Arial"/>
                <a:cs typeface="Arial"/>
              </a:rPr>
              <a:t>governance</a:t>
            </a:r>
            <a:r>
              <a:rPr lang="mi-NZ">
                <a:latin typeface="Arial"/>
                <a:cs typeface="Arial"/>
              </a:rPr>
              <a:t> </a:t>
            </a:r>
            <a:r>
              <a:rPr lang="mi-NZ" dirty="0">
                <a:latin typeface="Arial"/>
                <a:cs typeface="Arial"/>
              </a:rPr>
              <a:t>board</a:t>
            </a:r>
            <a:r>
              <a:rPr lang="mi-NZ">
                <a:latin typeface="Arial"/>
                <a:cs typeface="Arial"/>
              </a:rPr>
              <a:t> </a:t>
            </a:r>
            <a:r>
              <a:rPr lang="mi-NZ" dirty="0">
                <a:latin typeface="Arial"/>
                <a:cs typeface="Arial"/>
              </a:rPr>
              <a:t>is</a:t>
            </a:r>
            <a:r>
              <a:rPr lang="mi-NZ">
                <a:latin typeface="Arial"/>
                <a:cs typeface="Arial"/>
              </a:rPr>
              <a:t> </a:t>
            </a:r>
            <a:r>
              <a:rPr lang="mi-NZ" dirty="0">
                <a:latin typeface="Arial"/>
                <a:cs typeface="Arial"/>
              </a:rPr>
              <a:t>the</a:t>
            </a:r>
            <a:r>
              <a:rPr lang="mi-NZ">
                <a:latin typeface="Arial"/>
                <a:cs typeface="Arial"/>
              </a:rPr>
              <a:t> </a:t>
            </a:r>
            <a:r>
              <a:rPr lang="mi-NZ" dirty="0">
                <a:latin typeface="Arial"/>
                <a:cs typeface="Arial"/>
              </a:rPr>
              <a:t>decision-making</a:t>
            </a:r>
            <a:r>
              <a:rPr lang="mi-NZ">
                <a:latin typeface="Arial"/>
                <a:cs typeface="Arial"/>
              </a:rPr>
              <a:t> </a:t>
            </a:r>
            <a:r>
              <a:rPr lang="mi-NZ" dirty="0">
                <a:latin typeface="Arial"/>
                <a:cs typeface="Arial"/>
              </a:rPr>
              <a:t>body</a:t>
            </a:r>
            <a:r>
              <a:rPr lang="mi-NZ">
                <a:latin typeface="Arial"/>
                <a:cs typeface="Arial"/>
              </a:rPr>
              <a:t> for </a:t>
            </a:r>
            <a:r>
              <a:rPr lang="mi-NZ" dirty="0">
                <a:latin typeface="Arial"/>
                <a:cs typeface="Arial"/>
              </a:rPr>
              <a:t>the</a:t>
            </a:r>
            <a:r>
              <a:rPr lang="mi-NZ">
                <a:latin typeface="Arial"/>
                <a:cs typeface="Arial"/>
              </a:rPr>
              <a:t> </a:t>
            </a:r>
            <a:r>
              <a:rPr lang="mi-NZ" dirty="0">
                <a:latin typeface="Arial"/>
                <a:cs typeface="Arial"/>
              </a:rPr>
              <a:t>Teaching</a:t>
            </a:r>
            <a:r>
              <a:rPr lang="mi-NZ">
                <a:latin typeface="Arial"/>
                <a:cs typeface="Arial"/>
              </a:rPr>
              <a:t> Council</a:t>
            </a:r>
            <a:r>
              <a:rPr lang="mi-NZ" dirty="0">
                <a:latin typeface="Arial"/>
                <a:cs typeface="Arial"/>
              </a:rPr>
              <a:t>.</a:t>
            </a:r>
            <a:endParaRPr lang="mi-NZ"/>
          </a:p>
          <a:p>
            <a:r>
              <a:rPr lang="mi-NZ">
                <a:latin typeface="Arial"/>
                <a:cs typeface="Arial"/>
              </a:rPr>
              <a:t>There are 13 members. Six of these are “ministerial appointees” and seven are elected education sector representatives from tertiary (one), secondary (two), primary (two) and early childhood (two</a:t>
            </a:r>
            <a:r>
              <a:rPr lang="mi-NZ" dirty="0">
                <a:latin typeface="Arial"/>
                <a:cs typeface="Arial"/>
              </a:rPr>
              <a:t>). </a:t>
            </a:r>
            <a:endParaRPr lang="mi-NZ"/>
          </a:p>
          <a:p>
            <a:r>
              <a:rPr lang="mi-NZ">
                <a:latin typeface="Arial"/>
                <a:cs typeface="Arial"/>
              </a:rPr>
              <a:t>The secondary sector is represented by one principal (elected by secondary principals) and one teacher (elected by secondary teachers</a:t>
            </a:r>
            <a:r>
              <a:rPr lang="mi-NZ" dirty="0">
                <a:latin typeface="Arial"/>
                <a:cs typeface="Arial"/>
              </a:rPr>
              <a:t>). </a:t>
            </a:r>
            <a:endParaRPr lang="mi-NZ"/>
          </a:p>
          <a:p>
            <a:r>
              <a:rPr lang="en-NZ">
                <a:latin typeface="Arial"/>
                <a:cs typeface="Arial"/>
              </a:rPr>
              <a:t>These representatives are elected for a three-year term</a:t>
            </a:r>
            <a:r>
              <a:rPr lang="en-NZ" dirty="0">
                <a:latin typeface="Arial"/>
                <a:cs typeface="Arial"/>
              </a:rPr>
              <a:t>.</a:t>
            </a:r>
            <a:r>
              <a:rPr lang="en-NZ">
                <a:latin typeface="Arial"/>
                <a:cs typeface="Arial"/>
              </a:rPr>
              <a:t> </a:t>
            </a:r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97510068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F1AEE9-188A-48F1-AFD4-31DBAA07C3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mi-NZ"/>
              <a:t>What happened last time? </a:t>
            </a:r>
            <a:endParaRPr lang="en-NZ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860A2C-005C-4D5E-ABBC-034861E3236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mi-NZ"/>
              <a:t>The first time that teachers and principals were able to elect representatives to the Teaching Council governance board was 2017. </a:t>
            </a:r>
          </a:p>
          <a:p>
            <a:r>
              <a:rPr lang="mi-NZ"/>
              <a:t>There was very low voter turnout at that election – less than 3</a:t>
            </a:r>
            <a:r>
              <a:rPr lang="mi-NZ" dirty="0"/>
              <a:t>%. </a:t>
            </a:r>
            <a:endParaRPr lang="mi-NZ"/>
          </a:p>
          <a:p>
            <a:r>
              <a:rPr lang="mi-NZ"/>
              <a:t>Why? At that time teachers did not know that significant increases to registration fees and certification periods were in the pipeline</a:t>
            </a:r>
            <a:r>
              <a:rPr lang="mi-NZ" dirty="0"/>
              <a:t>.</a:t>
            </a:r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4214345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F1AEE9-188A-48F1-AFD4-31DBAA07C3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mi-NZ"/>
              <a:t>Why is it important to vote this time? </a:t>
            </a:r>
            <a:endParaRPr lang="en-NZ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860A2C-005C-4D5E-ABBC-034861E3236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mi-NZ" dirty="0">
                <a:latin typeface="Arial"/>
                <a:cs typeface="Arial"/>
              </a:rPr>
              <a:t>We</a:t>
            </a:r>
            <a:r>
              <a:rPr lang="mi-NZ">
                <a:latin typeface="Arial"/>
                <a:cs typeface="Arial"/>
              </a:rPr>
              <a:t> </a:t>
            </a:r>
            <a:r>
              <a:rPr lang="mi-NZ" dirty="0">
                <a:latin typeface="Arial"/>
                <a:cs typeface="Arial"/>
              </a:rPr>
              <a:t>now</a:t>
            </a:r>
            <a:r>
              <a:rPr lang="mi-NZ">
                <a:latin typeface="Arial"/>
                <a:cs typeface="Arial"/>
              </a:rPr>
              <a:t> </a:t>
            </a:r>
            <a:r>
              <a:rPr lang="mi-NZ" dirty="0">
                <a:latin typeface="Arial"/>
                <a:cs typeface="Arial"/>
              </a:rPr>
              <a:t>understand</a:t>
            </a:r>
            <a:r>
              <a:rPr lang="mi-NZ">
                <a:latin typeface="Arial"/>
                <a:cs typeface="Arial"/>
              </a:rPr>
              <a:t> </a:t>
            </a:r>
            <a:r>
              <a:rPr lang="mi-NZ" dirty="0">
                <a:latin typeface="Arial"/>
                <a:cs typeface="Arial"/>
              </a:rPr>
              <a:t>better</a:t>
            </a:r>
            <a:r>
              <a:rPr lang="mi-NZ">
                <a:latin typeface="Arial"/>
                <a:cs typeface="Arial"/>
              </a:rPr>
              <a:t> </a:t>
            </a:r>
            <a:r>
              <a:rPr lang="mi-NZ" dirty="0">
                <a:latin typeface="Arial"/>
                <a:cs typeface="Arial"/>
              </a:rPr>
              <a:t>the</a:t>
            </a:r>
            <a:r>
              <a:rPr lang="mi-NZ">
                <a:latin typeface="Arial"/>
                <a:cs typeface="Arial"/>
              </a:rPr>
              <a:t> </a:t>
            </a:r>
            <a:r>
              <a:rPr lang="mi-NZ" dirty="0">
                <a:latin typeface="Arial"/>
                <a:cs typeface="Arial"/>
              </a:rPr>
              <a:t>scale</a:t>
            </a:r>
            <a:r>
              <a:rPr lang="mi-NZ">
                <a:latin typeface="Arial"/>
                <a:cs typeface="Arial"/>
              </a:rPr>
              <a:t> </a:t>
            </a:r>
            <a:r>
              <a:rPr lang="mi-NZ" dirty="0">
                <a:latin typeface="Arial"/>
                <a:cs typeface="Arial"/>
              </a:rPr>
              <a:t>of</a:t>
            </a:r>
            <a:r>
              <a:rPr lang="mi-NZ">
                <a:latin typeface="Arial"/>
                <a:cs typeface="Arial"/>
              </a:rPr>
              <a:t> </a:t>
            </a:r>
            <a:r>
              <a:rPr lang="mi-NZ" dirty="0">
                <a:latin typeface="Arial"/>
                <a:cs typeface="Arial"/>
              </a:rPr>
              <a:t>the</a:t>
            </a:r>
            <a:r>
              <a:rPr lang="mi-NZ">
                <a:latin typeface="Arial"/>
                <a:cs typeface="Arial"/>
              </a:rPr>
              <a:t> </a:t>
            </a:r>
            <a:r>
              <a:rPr lang="mi-NZ" dirty="0">
                <a:latin typeface="Arial"/>
                <a:cs typeface="Arial"/>
              </a:rPr>
              <a:t>decisions</a:t>
            </a:r>
            <a:r>
              <a:rPr lang="mi-NZ">
                <a:latin typeface="Arial"/>
                <a:cs typeface="Arial"/>
              </a:rPr>
              <a:t> </a:t>
            </a:r>
            <a:r>
              <a:rPr lang="mi-NZ" dirty="0">
                <a:latin typeface="Arial"/>
                <a:cs typeface="Arial"/>
              </a:rPr>
              <a:t>that</a:t>
            </a:r>
            <a:r>
              <a:rPr lang="mi-NZ">
                <a:latin typeface="Arial"/>
                <a:cs typeface="Arial"/>
              </a:rPr>
              <a:t> </a:t>
            </a:r>
            <a:r>
              <a:rPr lang="mi-NZ" dirty="0">
                <a:latin typeface="Arial"/>
                <a:cs typeface="Arial"/>
              </a:rPr>
              <a:t>the</a:t>
            </a:r>
            <a:r>
              <a:rPr lang="mi-NZ">
                <a:latin typeface="Arial"/>
                <a:cs typeface="Arial"/>
              </a:rPr>
              <a:t> </a:t>
            </a:r>
            <a:r>
              <a:rPr lang="mi-NZ" dirty="0">
                <a:latin typeface="Arial"/>
                <a:cs typeface="Arial"/>
              </a:rPr>
              <a:t>governance</a:t>
            </a:r>
            <a:r>
              <a:rPr lang="mi-NZ">
                <a:latin typeface="Arial"/>
                <a:cs typeface="Arial"/>
              </a:rPr>
              <a:t> </a:t>
            </a:r>
            <a:r>
              <a:rPr lang="mi-NZ" dirty="0">
                <a:latin typeface="Arial"/>
                <a:cs typeface="Arial"/>
              </a:rPr>
              <a:t>board</a:t>
            </a:r>
            <a:r>
              <a:rPr lang="mi-NZ">
                <a:latin typeface="Arial"/>
                <a:cs typeface="Arial"/>
              </a:rPr>
              <a:t> </a:t>
            </a:r>
            <a:r>
              <a:rPr lang="mi-NZ" dirty="0">
                <a:latin typeface="Arial"/>
                <a:cs typeface="Arial"/>
              </a:rPr>
              <a:t>is</a:t>
            </a:r>
            <a:r>
              <a:rPr lang="mi-NZ">
                <a:latin typeface="Arial"/>
                <a:cs typeface="Arial"/>
              </a:rPr>
              <a:t> </a:t>
            </a:r>
            <a:r>
              <a:rPr lang="mi-NZ" dirty="0">
                <a:latin typeface="Arial"/>
                <a:cs typeface="Arial"/>
              </a:rPr>
              <a:t>making</a:t>
            </a:r>
            <a:r>
              <a:rPr lang="mi-NZ">
                <a:latin typeface="Arial"/>
                <a:cs typeface="Arial"/>
              </a:rPr>
              <a:t> and </a:t>
            </a:r>
            <a:r>
              <a:rPr lang="mi-NZ" dirty="0">
                <a:latin typeface="Arial"/>
                <a:cs typeface="Arial"/>
              </a:rPr>
              <a:t>the</a:t>
            </a:r>
            <a:r>
              <a:rPr lang="mi-NZ">
                <a:latin typeface="Arial"/>
                <a:cs typeface="Arial"/>
              </a:rPr>
              <a:t> </a:t>
            </a:r>
            <a:r>
              <a:rPr lang="mi-NZ" dirty="0">
                <a:latin typeface="Arial"/>
                <a:cs typeface="Arial"/>
              </a:rPr>
              <a:t>impact</a:t>
            </a:r>
            <a:r>
              <a:rPr lang="mi-NZ">
                <a:latin typeface="Arial"/>
                <a:cs typeface="Arial"/>
              </a:rPr>
              <a:t> </a:t>
            </a:r>
            <a:r>
              <a:rPr lang="mi-NZ" dirty="0">
                <a:latin typeface="Arial"/>
                <a:cs typeface="Arial"/>
              </a:rPr>
              <a:t>these</a:t>
            </a:r>
            <a:r>
              <a:rPr lang="mi-NZ">
                <a:latin typeface="Arial"/>
                <a:cs typeface="Arial"/>
              </a:rPr>
              <a:t> </a:t>
            </a:r>
            <a:r>
              <a:rPr lang="mi-NZ" dirty="0">
                <a:latin typeface="Arial"/>
                <a:cs typeface="Arial"/>
              </a:rPr>
              <a:t>have</a:t>
            </a:r>
            <a:r>
              <a:rPr lang="mi-NZ">
                <a:latin typeface="Arial"/>
                <a:cs typeface="Arial"/>
              </a:rPr>
              <a:t> </a:t>
            </a:r>
            <a:r>
              <a:rPr lang="mi-NZ" dirty="0">
                <a:latin typeface="Arial"/>
                <a:cs typeface="Arial"/>
              </a:rPr>
              <a:t>on</a:t>
            </a:r>
            <a:r>
              <a:rPr lang="mi-NZ">
                <a:latin typeface="Arial"/>
                <a:cs typeface="Arial"/>
              </a:rPr>
              <a:t> </a:t>
            </a:r>
            <a:r>
              <a:rPr lang="mi-NZ" dirty="0">
                <a:latin typeface="Arial"/>
                <a:cs typeface="Arial"/>
              </a:rPr>
              <a:t>teachers.</a:t>
            </a:r>
            <a:endParaRPr lang="mi-NZ">
              <a:latin typeface="Arial"/>
              <a:cs typeface="Arial"/>
            </a:endParaRPr>
          </a:p>
          <a:p>
            <a:r>
              <a:rPr lang="mi-NZ" dirty="0">
                <a:latin typeface="Arial"/>
                <a:cs typeface="Arial"/>
              </a:rPr>
              <a:t>Chris</a:t>
            </a:r>
            <a:r>
              <a:rPr lang="mi-NZ">
                <a:latin typeface="Arial"/>
                <a:cs typeface="Arial"/>
              </a:rPr>
              <a:t> </a:t>
            </a:r>
            <a:r>
              <a:rPr lang="mi-NZ" dirty="0">
                <a:latin typeface="Arial"/>
                <a:cs typeface="Arial"/>
              </a:rPr>
              <a:t>Hipkins</a:t>
            </a:r>
            <a:r>
              <a:rPr lang="mi-NZ">
                <a:latin typeface="Arial"/>
                <a:cs typeface="Arial"/>
              </a:rPr>
              <a:t>, </a:t>
            </a:r>
            <a:r>
              <a:rPr lang="mi-NZ" dirty="0">
                <a:latin typeface="Arial"/>
                <a:cs typeface="Arial"/>
              </a:rPr>
              <a:t>the</a:t>
            </a:r>
            <a:r>
              <a:rPr lang="mi-NZ">
                <a:latin typeface="Arial"/>
                <a:cs typeface="Arial"/>
              </a:rPr>
              <a:t> </a:t>
            </a:r>
            <a:r>
              <a:rPr lang="mi-NZ" dirty="0">
                <a:latin typeface="Arial"/>
                <a:cs typeface="Arial"/>
              </a:rPr>
              <a:t>Minister</a:t>
            </a:r>
            <a:r>
              <a:rPr lang="mi-NZ">
                <a:latin typeface="Arial"/>
                <a:cs typeface="Arial"/>
              </a:rPr>
              <a:t> </a:t>
            </a:r>
            <a:r>
              <a:rPr lang="mi-NZ" dirty="0">
                <a:latin typeface="Arial"/>
                <a:cs typeface="Arial"/>
              </a:rPr>
              <a:t>of</a:t>
            </a:r>
            <a:r>
              <a:rPr lang="mi-NZ">
                <a:latin typeface="Arial"/>
                <a:cs typeface="Arial"/>
              </a:rPr>
              <a:t> </a:t>
            </a:r>
            <a:r>
              <a:rPr lang="mi-NZ" dirty="0">
                <a:latin typeface="Arial"/>
                <a:cs typeface="Arial"/>
              </a:rPr>
              <a:t>Education</a:t>
            </a:r>
            <a:r>
              <a:rPr lang="mi-NZ">
                <a:latin typeface="Arial"/>
                <a:cs typeface="Arial"/>
              </a:rPr>
              <a:t>, </a:t>
            </a:r>
            <a:r>
              <a:rPr lang="mi-NZ" dirty="0">
                <a:latin typeface="Arial"/>
                <a:cs typeface="Arial"/>
              </a:rPr>
              <a:t>has</a:t>
            </a:r>
            <a:r>
              <a:rPr lang="mi-NZ">
                <a:latin typeface="Arial"/>
                <a:cs typeface="Arial"/>
              </a:rPr>
              <a:t> </a:t>
            </a:r>
            <a:r>
              <a:rPr lang="mi-NZ" dirty="0">
                <a:latin typeface="Arial"/>
                <a:cs typeface="Arial"/>
              </a:rPr>
              <a:t>let</a:t>
            </a:r>
            <a:r>
              <a:rPr lang="mi-NZ">
                <a:latin typeface="Arial"/>
                <a:cs typeface="Arial"/>
              </a:rPr>
              <a:t> </a:t>
            </a:r>
            <a:r>
              <a:rPr lang="mi-NZ" dirty="0">
                <a:latin typeface="Arial"/>
                <a:cs typeface="Arial"/>
              </a:rPr>
              <a:t>us</a:t>
            </a:r>
            <a:r>
              <a:rPr lang="mi-NZ">
                <a:latin typeface="Arial"/>
                <a:cs typeface="Arial"/>
              </a:rPr>
              <a:t> </a:t>
            </a:r>
            <a:r>
              <a:rPr lang="mi-NZ" dirty="0">
                <a:latin typeface="Arial"/>
                <a:cs typeface="Arial"/>
              </a:rPr>
              <a:t>know</a:t>
            </a:r>
            <a:r>
              <a:rPr lang="mi-NZ">
                <a:latin typeface="Arial"/>
                <a:cs typeface="Arial"/>
              </a:rPr>
              <a:t> he </a:t>
            </a:r>
            <a:r>
              <a:rPr lang="mi-NZ" dirty="0">
                <a:latin typeface="Arial"/>
                <a:cs typeface="Arial"/>
              </a:rPr>
              <a:t>will</a:t>
            </a:r>
            <a:r>
              <a:rPr lang="mi-NZ">
                <a:latin typeface="Arial"/>
                <a:cs typeface="Arial"/>
              </a:rPr>
              <a:t> </a:t>
            </a:r>
            <a:r>
              <a:rPr lang="mi-NZ" dirty="0">
                <a:latin typeface="Arial"/>
                <a:cs typeface="Arial"/>
              </a:rPr>
              <a:t>be</a:t>
            </a:r>
            <a:r>
              <a:rPr lang="mi-NZ">
                <a:latin typeface="Arial"/>
                <a:cs typeface="Arial"/>
              </a:rPr>
              <a:t> “</a:t>
            </a:r>
            <a:r>
              <a:rPr lang="mi-NZ" dirty="0">
                <a:latin typeface="Arial"/>
                <a:cs typeface="Arial"/>
              </a:rPr>
              <a:t>following</a:t>
            </a:r>
            <a:r>
              <a:rPr lang="mi-NZ">
                <a:latin typeface="Arial"/>
                <a:cs typeface="Arial"/>
              </a:rPr>
              <a:t> </a:t>
            </a:r>
            <a:r>
              <a:rPr lang="mi-NZ" dirty="0">
                <a:latin typeface="Arial"/>
                <a:cs typeface="Arial"/>
              </a:rPr>
              <a:t>these</a:t>
            </a:r>
            <a:r>
              <a:rPr lang="mi-NZ">
                <a:latin typeface="Arial"/>
                <a:cs typeface="Arial"/>
              </a:rPr>
              <a:t> </a:t>
            </a:r>
            <a:r>
              <a:rPr lang="mi-NZ" dirty="0">
                <a:latin typeface="Arial"/>
                <a:cs typeface="Arial"/>
              </a:rPr>
              <a:t>elections</a:t>
            </a:r>
            <a:r>
              <a:rPr lang="mi-NZ">
                <a:latin typeface="Arial"/>
                <a:cs typeface="Arial"/>
              </a:rPr>
              <a:t> </a:t>
            </a:r>
            <a:r>
              <a:rPr lang="mi-NZ" dirty="0">
                <a:latin typeface="Arial"/>
                <a:cs typeface="Arial"/>
              </a:rPr>
              <a:t>carefully</a:t>
            </a:r>
            <a:r>
              <a:rPr lang="mi-NZ">
                <a:latin typeface="Arial"/>
                <a:cs typeface="Arial"/>
              </a:rPr>
              <a:t>” to </a:t>
            </a:r>
            <a:r>
              <a:rPr lang="mi-NZ" dirty="0">
                <a:latin typeface="Arial"/>
                <a:cs typeface="Arial"/>
              </a:rPr>
              <a:t>see</a:t>
            </a:r>
            <a:r>
              <a:rPr lang="mi-NZ">
                <a:latin typeface="Arial"/>
                <a:cs typeface="Arial"/>
              </a:rPr>
              <a:t> </a:t>
            </a:r>
            <a:r>
              <a:rPr lang="mi-NZ" dirty="0">
                <a:latin typeface="Arial"/>
                <a:cs typeface="Arial"/>
              </a:rPr>
              <a:t>if</a:t>
            </a:r>
            <a:r>
              <a:rPr lang="mi-NZ">
                <a:latin typeface="Arial"/>
                <a:cs typeface="Arial"/>
              </a:rPr>
              <a:t> </a:t>
            </a:r>
            <a:r>
              <a:rPr lang="mi-NZ" dirty="0">
                <a:latin typeface="Arial"/>
                <a:cs typeface="Arial"/>
              </a:rPr>
              <a:t>issues</a:t>
            </a:r>
            <a:r>
              <a:rPr lang="mi-NZ">
                <a:latin typeface="Arial"/>
                <a:cs typeface="Arial"/>
              </a:rPr>
              <a:t> </a:t>
            </a:r>
            <a:r>
              <a:rPr lang="mi-NZ" dirty="0">
                <a:latin typeface="Arial"/>
                <a:cs typeface="Arial"/>
              </a:rPr>
              <a:t>relating</a:t>
            </a:r>
            <a:r>
              <a:rPr lang="mi-NZ">
                <a:latin typeface="Arial"/>
                <a:cs typeface="Arial"/>
              </a:rPr>
              <a:t> to </a:t>
            </a:r>
            <a:r>
              <a:rPr lang="mi-NZ" dirty="0">
                <a:latin typeface="Arial"/>
                <a:cs typeface="Arial"/>
              </a:rPr>
              <a:t>the</a:t>
            </a:r>
            <a:r>
              <a:rPr lang="mi-NZ">
                <a:latin typeface="Arial"/>
                <a:cs typeface="Arial"/>
              </a:rPr>
              <a:t> </a:t>
            </a:r>
            <a:r>
              <a:rPr lang="mi-NZ" dirty="0">
                <a:latin typeface="Arial"/>
                <a:cs typeface="Arial"/>
              </a:rPr>
              <a:t>Teaching</a:t>
            </a:r>
            <a:r>
              <a:rPr lang="mi-NZ">
                <a:latin typeface="Arial"/>
                <a:cs typeface="Arial"/>
              </a:rPr>
              <a:t> </a:t>
            </a:r>
            <a:r>
              <a:rPr lang="mi-NZ" dirty="0">
                <a:latin typeface="Arial"/>
                <a:cs typeface="Arial"/>
              </a:rPr>
              <a:t>Council</a:t>
            </a:r>
            <a:r>
              <a:rPr lang="mi-NZ">
                <a:latin typeface="Arial"/>
                <a:cs typeface="Arial"/>
              </a:rPr>
              <a:t> are </a:t>
            </a:r>
            <a:r>
              <a:rPr lang="mi-NZ" dirty="0">
                <a:latin typeface="Arial"/>
                <a:cs typeface="Arial"/>
              </a:rPr>
              <a:t>as</a:t>
            </a:r>
            <a:r>
              <a:rPr lang="mi-NZ">
                <a:latin typeface="Arial"/>
                <a:cs typeface="Arial"/>
              </a:rPr>
              <a:t> </a:t>
            </a:r>
            <a:r>
              <a:rPr lang="mi-NZ" dirty="0">
                <a:latin typeface="Arial"/>
                <a:cs typeface="Arial"/>
              </a:rPr>
              <a:t>important</a:t>
            </a:r>
            <a:r>
              <a:rPr lang="mi-NZ">
                <a:latin typeface="Arial"/>
                <a:cs typeface="Arial"/>
              </a:rPr>
              <a:t> to </a:t>
            </a:r>
            <a:r>
              <a:rPr lang="mi-NZ" dirty="0">
                <a:latin typeface="Arial"/>
                <a:cs typeface="Arial"/>
              </a:rPr>
              <a:t>teachers</a:t>
            </a:r>
            <a:r>
              <a:rPr lang="mi-NZ">
                <a:latin typeface="Arial"/>
                <a:cs typeface="Arial"/>
              </a:rPr>
              <a:t> </a:t>
            </a:r>
            <a:r>
              <a:rPr lang="mi-NZ" dirty="0">
                <a:latin typeface="Arial"/>
                <a:cs typeface="Arial"/>
              </a:rPr>
              <a:t>as</a:t>
            </a:r>
            <a:r>
              <a:rPr lang="mi-NZ">
                <a:latin typeface="Arial"/>
                <a:cs typeface="Arial"/>
              </a:rPr>
              <a:t> </a:t>
            </a:r>
            <a:r>
              <a:rPr lang="mi-NZ" dirty="0">
                <a:latin typeface="Arial"/>
                <a:cs typeface="Arial"/>
              </a:rPr>
              <a:t>we</a:t>
            </a:r>
            <a:r>
              <a:rPr lang="mi-NZ">
                <a:latin typeface="Arial"/>
                <a:cs typeface="Arial"/>
              </a:rPr>
              <a:t> </a:t>
            </a:r>
            <a:r>
              <a:rPr lang="mi-NZ" dirty="0">
                <a:latin typeface="Arial"/>
                <a:cs typeface="Arial"/>
              </a:rPr>
              <a:t>say</a:t>
            </a:r>
            <a:r>
              <a:rPr lang="mi-NZ">
                <a:latin typeface="Arial"/>
                <a:cs typeface="Arial"/>
              </a:rPr>
              <a:t> </a:t>
            </a:r>
            <a:r>
              <a:rPr lang="mi-NZ" dirty="0">
                <a:latin typeface="Arial"/>
                <a:cs typeface="Arial"/>
              </a:rPr>
              <a:t>they</a:t>
            </a:r>
            <a:r>
              <a:rPr lang="mi-NZ">
                <a:latin typeface="Arial"/>
                <a:cs typeface="Arial"/>
              </a:rPr>
              <a:t> are</a:t>
            </a:r>
            <a:r>
              <a:rPr lang="mi-NZ" dirty="0">
                <a:latin typeface="Arial"/>
                <a:cs typeface="Arial"/>
              </a:rPr>
              <a:t>.</a:t>
            </a:r>
            <a:endParaRPr lang="mi-NZ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9807200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EDB829-CBD7-0A40-94E0-50BF76584B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Agenda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6FF2E9-074E-E246-B1FF-18FCBEBB1AD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algn="l" rtl="0" eaLnBrk="1" fontAlgn="t" latinLnBrk="0" hangingPunct="1">
              <a:spcBef>
                <a:spcPts val="0"/>
              </a:spcBef>
              <a:spcAft>
                <a:spcPts val="0"/>
              </a:spcAft>
            </a:pPr>
            <a:r>
              <a:rPr lang="en-US" sz="2400" b="1" i="0" u="none" strike="noStrike" kern="1200">
                <a:solidFill>
                  <a:srgbClr val="FFFFFF"/>
                </a:solidFill>
                <a:effectLst/>
                <a:latin typeface="Calibri" panose="020F0502020204030204" pitchFamily="34" charset="0"/>
              </a:rPr>
              <a:t>1. Opening</a:t>
            </a:r>
            <a:r>
              <a:rPr lang="en-US" sz="2400" b="1" i="0" u="none" strike="noStrike" kern="1200" baseline="0">
                <a:solidFill>
                  <a:srgbClr val="FFFFFF"/>
                </a:solidFill>
                <a:effectLst/>
                <a:latin typeface="Calibri" panose="020F0502020204030204" pitchFamily="34" charset="0"/>
              </a:rPr>
              <a:t> &amp; p</a:t>
            </a:r>
            <a:r>
              <a:rPr lang="en-US" sz="2400" b="1" i="0" u="none" strike="noStrike" kern="1200">
                <a:solidFill>
                  <a:srgbClr val="FFFFFF"/>
                </a:solidFill>
                <a:effectLst/>
                <a:latin typeface="Calibri" panose="020F0502020204030204" pitchFamily="34" charset="0"/>
              </a:rPr>
              <a:t>urpose</a:t>
            </a:r>
            <a:r>
              <a:rPr lang="en-US" sz="2400" b="1" i="0" u="none" strike="noStrike" kern="1200" baseline="0">
                <a:solidFill>
                  <a:srgbClr val="FFFFFF"/>
                </a:solidFill>
                <a:effectLst/>
                <a:latin typeface="Calibri" panose="020F0502020204030204" pitchFamily="34" charset="0"/>
              </a:rPr>
              <a:t> of meeting</a:t>
            </a:r>
            <a:endParaRPr lang="en-NZ" sz="2400" b="0" i="0" u="none" strike="noStrike">
              <a:effectLst/>
              <a:latin typeface="Arial" panose="020B0604020202020204" pitchFamily="34" charset="0"/>
            </a:endParaRPr>
          </a:p>
          <a:p>
            <a:pPr marL="0" algn="l" rtl="0" eaLnBrk="1" fontAlgn="t" latinLnBrk="0" hangingPunct="1">
              <a:spcBef>
                <a:spcPts val="0"/>
              </a:spcBef>
              <a:spcAft>
                <a:spcPts val="0"/>
              </a:spcAft>
            </a:pPr>
            <a:r>
              <a:rPr lang="en-US" sz="2400" b="1" i="0" u="none" strike="noStrike" kern="1200">
                <a:solidFill>
                  <a:srgbClr val="FFFFFF"/>
                </a:solidFill>
                <a:effectLst/>
                <a:latin typeface="Calibri" panose="020F0502020204030204" pitchFamily="34" charset="0"/>
              </a:rPr>
              <a:t>5 mins</a:t>
            </a:r>
            <a:endParaRPr lang="en-NZ" sz="2400" b="0" i="0" u="none" strike="noStrike">
              <a:effectLst/>
              <a:latin typeface="Arial" panose="020B0604020202020204" pitchFamily="34" charset="0"/>
            </a:endParaRPr>
          </a:p>
          <a:p>
            <a:pPr marL="0" algn="l" rtl="0" eaLnBrk="1" fontAlgn="t" latinLnBrk="0" hangingPunct="1">
              <a:spcBef>
                <a:spcPts val="0"/>
              </a:spcBef>
              <a:spcAft>
                <a:spcPts val="0"/>
              </a:spcAft>
            </a:pPr>
            <a:r>
              <a:rPr lang="en-US" sz="2400" b="1" i="0" u="none" strike="noStrike" kern="1200">
                <a:solidFill>
                  <a:srgbClr val="FFFFFF"/>
                </a:solidFill>
                <a:effectLst/>
                <a:latin typeface="Calibri" panose="020F0502020204030204" pitchFamily="34" charset="0"/>
              </a:rPr>
              <a:t>Item:	</a:t>
            </a:r>
            <a:endParaRPr lang="en-NZ" sz="2400" b="0" i="0" u="none" strike="noStrike">
              <a:effectLst/>
              <a:latin typeface="Arial" panose="020B0604020202020204" pitchFamily="34" charset="0"/>
            </a:endParaRPr>
          </a:p>
          <a:p>
            <a:pPr marL="0" marR="0" indent="0" algn="l" rtl="0" eaLnBrk="1" fontAlgn="auto" latinLnBrk="0" hangingPunct="1">
              <a:spcBef>
                <a:spcPts val="0"/>
              </a:spcBef>
              <a:spcAft>
                <a:spcPts val="0"/>
              </a:spcAft>
            </a:pPr>
            <a:r>
              <a:rPr lang="en-US" sz="2400" b="1" i="0" u="none" strike="noStrike" kern="1200">
                <a:solidFill>
                  <a:srgbClr val="FFFFFF"/>
                </a:solidFill>
                <a:effectLst/>
                <a:latin typeface="Calibri" panose="020F0502020204030204" pitchFamily="34" charset="0"/>
              </a:rPr>
              <a:t>Approx. timing:</a:t>
            </a:r>
            <a:endParaRPr lang="en-NZ" sz="2400" b="0" i="0" u="none" strike="noStrike">
              <a:effectLst/>
              <a:latin typeface="Arial" panose="020B0604020202020204" pitchFamily="34" charset="0"/>
            </a:endParaRPr>
          </a:p>
          <a:p>
            <a:endParaRPr lang="en-US"/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3A2BEA74-73E6-4309-B63E-BAF77F9A6CC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99941330"/>
              </p:ext>
            </p:extLst>
          </p:nvPr>
        </p:nvGraphicFramePr>
        <p:xfrm>
          <a:off x="2306230" y="1028540"/>
          <a:ext cx="5607781" cy="4490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12697">
                  <a:extLst>
                    <a:ext uri="{9D8B030D-6E8A-4147-A177-3AD203B41FA5}">
                      <a16:colId xmlns:a16="http://schemas.microsoft.com/office/drawing/2014/main" val="1320864537"/>
                    </a:ext>
                  </a:extLst>
                </a:gridCol>
                <a:gridCol w="3295084">
                  <a:extLst>
                    <a:ext uri="{9D8B030D-6E8A-4147-A177-3AD203B41FA5}">
                      <a16:colId xmlns:a16="http://schemas.microsoft.com/office/drawing/2014/main" val="306836693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NZ"/>
                        <a:t>Item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NZ"/>
                        <a:t>Approximate timing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2417437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NZ"/>
                        <a:t>1. Opening and purpose of meeting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NZ"/>
                        <a:t>5 mins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2862837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NZ"/>
                        <a:t>2. Presentation – claims development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NZ"/>
                        <a:t>10 mins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21248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NZ"/>
                        <a:t>3. Discussion and suggesting claims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NZ"/>
                        <a:t>30 mins</a:t>
                      </a:r>
                    </a:p>
                    <a:p>
                      <a:endParaRPr lang="en-N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257263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NZ"/>
                        <a:t>4. Presentation – Teaching Council governance board elections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NZ"/>
                        <a:t>15 mins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836251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NZ"/>
                        <a:t>5. Voting for Teaching Council rep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NZ"/>
                        <a:t>10 mins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8105438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NZ"/>
                        <a:t>6. Other business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NZ"/>
                        <a:t>As/when required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376012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641436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F1AEE9-188A-48F1-AFD4-31DBAA07C3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mi-NZ"/>
              <a:t>Candidate information</a:t>
            </a:r>
            <a:endParaRPr lang="en-NZ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860A2C-005C-4D5E-ABBC-034861E3236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mi-NZ"/>
              <a:t>There are a number of PPTA members who are standing to be your elected representatives</a:t>
            </a:r>
            <a:r>
              <a:rPr lang="mi-NZ" dirty="0"/>
              <a:t>.</a:t>
            </a:r>
            <a:r>
              <a:rPr lang="mi-NZ"/>
              <a:t> </a:t>
            </a:r>
          </a:p>
          <a:p>
            <a:r>
              <a:rPr lang="mi-NZ"/>
              <a:t>Check out their candidate profiles on the members’ side of the PPTA website</a:t>
            </a:r>
            <a:r>
              <a:rPr lang="mi-NZ" dirty="0"/>
              <a:t>.</a:t>
            </a:r>
            <a:endParaRPr lang="mi-NZ"/>
          </a:p>
          <a:p>
            <a:pPr marL="0" indent="0">
              <a:buNone/>
            </a:pPr>
            <a:endParaRPr lang="mi-NZ"/>
          </a:p>
        </p:txBody>
      </p:sp>
    </p:spTree>
    <p:extLst>
      <p:ext uri="{BB962C8B-B14F-4D97-AF65-F5344CB8AC3E}">
        <p14:creationId xmlns:p14="http://schemas.microsoft.com/office/powerpoint/2010/main" val="273216050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F1AEE9-188A-48F1-AFD4-31DBAA07C3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mi-NZ"/>
              <a:t>Voting</a:t>
            </a:r>
            <a:endParaRPr lang="en-NZ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860A2C-005C-4D5E-ABBC-034861E3236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mi-NZ">
                <a:latin typeface="Arial"/>
                <a:cs typeface="Arial"/>
              </a:rPr>
              <a:t>We understand that the Teaching Council will have emailed you with instructions as to how to vote. If you have not received this email please contact the Teaching Council directly</a:t>
            </a:r>
            <a:r>
              <a:rPr lang="mi-NZ" dirty="0">
                <a:latin typeface="Arial"/>
                <a:cs typeface="Arial"/>
              </a:rPr>
              <a:t>.</a:t>
            </a:r>
            <a:endParaRPr lang="mi-NZ"/>
          </a:p>
          <a:p>
            <a:r>
              <a:rPr lang="mi-NZ">
                <a:latin typeface="Arial"/>
                <a:cs typeface="Arial"/>
              </a:rPr>
              <a:t>If you have not voted already, please do so now! </a:t>
            </a:r>
            <a:endParaRPr lang="mi-NZ"/>
          </a:p>
          <a:p>
            <a:r>
              <a:rPr lang="mi-NZ">
                <a:latin typeface="Arial"/>
                <a:cs typeface="Arial"/>
              </a:rPr>
              <a:t>You have until Monday 28 February to vote</a:t>
            </a:r>
            <a:r>
              <a:rPr lang="mi-NZ" dirty="0">
                <a:latin typeface="Arial"/>
                <a:cs typeface="Arial"/>
              </a:rPr>
              <a:t>.</a:t>
            </a:r>
            <a:endParaRPr lang="mi-NZ"/>
          </a:p>
          <a:p>
            <a:pPr marL="0" indent="0">
              <a:buNone/>
            </a:pPr>
            <a:endParaRPr lang="mi-NZ"/>
          </a:p>
        </p:txBody>
      </p:sp>
    </p:spTree>
    <p:extLst>
      <p:ext uri="{BB962C8B-B14F-4D97-AF65-F5344CB8AC3E}">
        <p14:creationId xmlns:p14="http://schemas.microsoft.com/office/powerpoint/2010/main" val="336204407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095832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EDB829-CBD7-0A40-94E0-50BF76584B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Purpose of the meeting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6FF2E9-074E-E246-B1FF-18FCBEBB1AD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To gather feedback on, and suggestions for, potential Collective Agreement claims</a:t>
            </a:r>
            <a:r>
              <a:rPr lang="en-US" dirty="0"/>
              <a:t>.</a:t>
            </a:r>
            <a:r>
              <a:rPr lang="en-US"/>
              <a:t> </a:t>
            </a:r>
          </a:p>
          <a:p>
            <a:r>
              <a:rPr lang="en-US"/>
              <a:t>To allow time for members to vote for their Teaching Council governance board members</a:t>
            </a:r>
            <a:r>
              <a:rPr lang="en-US" dirty="0"/>
              <a:t>.</a:t>
            </a:r>
            <a:r>
              <a:rPr lang="en-US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78480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FA19FF-5EE7-45B0-A0C4-0F9868E5D7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NZ"/>
              <a:t>What is claims development?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F02A50-86EC-479F-A597-99881645E2E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NZ"/>
              <a:t>The Secondary Teachers’ Collective Agreement (STCA) and the Area Schools Teachers’ Collective Agreement (ASTCA) will expire in June of this year. </a:t>
            </a:r>
          </a:p>
          <a:p>
            <a:r>
              <a:rPr lang="en-NZ"/>
              <a:t>We will begin negotiating for new </a:t>
            </a:r>
            <a:r>
              <a:rPr lang="en-NZ" dirty="0"/>
              <a:t>collective agreements </a:t>
            </a:r>
            <a:r>
              <a:rPr lang="en-NZ"/>
              <a:t>in May. </a:t>
            </a:r>
          </a:p>
          <a:p>
            <a:r>
              <a:rPr lang="en-NZ"/>
              <a:t>A “claim” is something that we request be put into a </a:t>
            </a:r>
            <a:r>
              <a:rPr lang="en-NZ" dirty="0"/>
              <a:t>collective agreement.</a:t>
            </a:r>
            <a:endParaRPr lang="en-NZ"/>
          </a:p>
          <a:p>
            <a:r>
              <a:rPr lang="en-NZ"/>
              <a:t>Claims can relate to rates of pay and conditions of work</a:t>
            </a:r>
            <a:r>
              <a:rPr lang="en-NZ" dirty="0"/>
              <a:t>.</a:t>
            </a:r>
            <a:r>
              <a:rPr lang="en-NZ"/>
              <a:t> </a:t>
            </a:r>
          </a:p>
          <a:p>
            <a:r>
              <a:rPr lang="en-NZ"/>
              <a:t>We need to know from members what they would like to claim for negotiations for the new </a:t>
            </a:r>
            <a:r>
              <a:rPr lang="en-NZ" dirty="0"/>
              <a:t>collective agreement.</a:t>
            </a:r>
            <a:r>
              <a:rPr lang="en-NZ"/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22958873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FA19FF-5EE7-45B0-A0C4-0F9868E5D7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NZ"/>
              <a:t>How this feedback is structured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F02A50-86EC-479F-A597-99881645E2E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 fontScale="92500" lnSpcReduction="10000"/>
          </a:bodyPr>
          <a:lstStyle/>
          <a:p>
            <a:pPr marL="0" indent="0">
              <a:buNone/>
            </a:pPr>
            <a:r>
              <a:rPr lang="en-NZ">
                <a:latin typeface="Arial"/>
                <a:cs typeface="Arial"/>
              </a:rPr>
              <a:t>PPTA’s vision for the profession has five key strands. </a:t>
            </a:r>
            <a:endParaRPr lang="en-NZ"/>
          </a:p>
          <a:p>
            <a:pPr marL="0" indent="0">
              <a:buNone/>
            </a:pPr>
            <a:r>
              <a:rPr lang="en-NZ">
                <a:latin typeface="Arial"/>
                <a:cs typeface="Arial"/>
              </a:rPr>
              <a:t>The profession should be:</a:t>
            </a:r>
          </a:p>
          <a:p>
            <a:pPr marL="457200" indent="-457200">
              <a:buAutoNum type="arabicPeriod"/>
            </a:pPr>
            <a:r>
              <a:rPr lang="en-NZ">
                <a:latin typeface="Arial"/>
                <a:cs typeface="Arial"/>
              </a:rPr>
              <a:t>Well paid</a:t>
            </a:r>
            <a:r>
              <a:rPr lang="en-NZ" dirty="0">
                <a:latin typeface="Arial"/>
                <a:cs typeface="Arial"/>
              </a:rPr>
              <a:t>.</a:t>
            </a:r>
            <a:endParaRPr lang="en-NZ">
              <a:latin typeface="Arial"/>
              <a:cs typeface="Arial"/>
            </a:endParaRPr>
          </a:p>
          <a:p>
            <a:pPr marL="457200" indent="-457200">
              <a:buAutoNum type="arabicPeriod"/>
            </a:pPr>
            <a:r>
              <a:rPr lang="en-NZ">
                <a:latin typeface="Arial"/>
                <a:cs typeface="Arial"/>
              </a:rPr>
              <a:t>Highly trained and continuously supported</a:t>
            </a:r>
            <a:r>
              <a:rPr lang="en-NZ" dirty="0">
                <a:latin typeface="Arial"/>
                <a:cs typeface="Arial"/>
              </a:rPr>
              <a:t>.</a:t>
            </a:r>
            <a:endParaRPr lang="en-NZ">
              <a:latin typeface="Arial"/>
              <a:cs typeface="Arial"/>
            </a:endParaRPr>
          </a:p>
          <a:p>
            <a:pPr marL="457200" indent="-457200">
              <a:buAutoNum type="arabicPeriod"/>
            </a:pPr>
            <a:r>
              <a:rPr lang="en-NZ">
                <a:latin typeface="Arial"/>
                <a:cs typeface="Arial"/>
              </a:rPr>
              <a:t>Culturally responsive</a:t>
            </a:r>
            <a:r>
              <a:rPr lang="en-NZ" dirty="0">
                <a:latin typeface="Arial"/>
                <a:cs typeface="Arial"/>
              </a:rPr>
              <a:t>.</a:t>
            </a:r>
            <a:endParaRPr lang="en-NZ">
              <a:latin typeface="Arial"/>
              <a:cs typeface="Arial"/>
            </a:endParaRPr>
          </a:p>
          <a:p>
            <a:pPr marL="457200" indent="-457200">
              <a:buAutoNum type="arabicPeriod"/>
            </a:pPr>
            <a:r>
              <a:rPr lang="en-NZ">
                <a:latin typeface="Arial"/>
                <a:cs typeface="Arial"/>
              </a:rPr>
              <a:t>Properly resourced for curriculum</a:t>
            </a:r>
            <a:r>
              <a:rPr lang="en-NZ" dirty="0">
                <a:latin typeface="Arial"/>
                <a:cs typeface="Arial"/>
              </a:rPr>
              <a:t>.</a:t>
            </a:r>
            <a:endParaRPr lang="en-NZ">
              <a:latin typeface="Arial"/>
              <a:cs typeface="Arial"/>
            </a:endParaRPr>
          </a:p>
          <a:p>
            <a:pPr marL="457200" indent="-457200">
              <a:buAutoNum type="arabicPeriod"/>
            </a:pPr>
            <a:r>
              <a:rPr lang="en-NZ">
                <a:latin typeface="Arial"/>
                <a:cs typeface="Arial"/>
              </a:rPr>
              <a:t>Properly resourced for pastoral care</a:t>
            </a:r>
            <a:r>
              <a:rPr lang="en-NZ" dirty="0">
                <a:latin typeface="Arial"/>
                <a:cs typeface="Arial"/>
              </a:rPr>
              <a:t>.</a:t>
            </a:r>
            <a:r>
              <a:rPr lang="en-NZ">
                <a:latin typeface="Arial"/>
                <a:cs typeface="Arial"/>
              </a:rPr>
              <a:t> </a:t>
            </a:r>
            <a:endParaRPr lang="en-NZ"/>
          </a:p>
          <a:p>
            <a:pPr marL="0" indent="0">
              <a:buNone/>
            </a:pPr>
            <a:r>
              <a:rPr lang="en-NZ">
                <a:latin typeface="Arial"/>
                <a:cs typeface="Arial"/>
              </a:rPr>
              <a:t>We are using these strands to help structure your feedback on possible claims.</a:t>
            </a:r>
          </a:p>
          <a:p>
            <a:pPr marL="457200" indent="-457200">
              <a:buAutoNum type="arabicPeriod"/>
            </a:pPr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4019650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7F4744-3522-42D9-851E-F10DC70C61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NZ"/>
              <a:t>Kaiako M</a:t>
            </a:r>
            <a:r>
              <a:rPr lang="mi-NZ"/>
              <a:t>āori </a:t>
            </a:r>
            <a:endParaRPr lang="en-NZ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FF95DE-658F-4BC0-9C77-AB48B00B005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mi-NZ">
                <a:latin typeface="Arial"/>
                <a:cs typeface="Arial"/>
              </a:rPr>
              <a:t>There are also possible claims specific to teachers of te reo Māori me ōna tikanga that cover several themes of the vision. </a:t>
            </a:r>
          </a:p>
          <a:p>
            <a:pPr marL="0" indent="0">
              <a:buNone/>
            </a:pPr>
            <a:endParaRPr lang="mi-NZ">
              <a:latin typeface="Arial"/>
              <a:cs typeface="Arial"/>
            </a:endParaRPr>
          </a:p>
          <a:p>
            <a:pPr marL="0" indent="0">
              <a:buNone/>
            </a:pPr>
            <a:r>
              <a:rPr lang="mi-NZ">
                <a:latin typeface="Arial"/>
                <a:cs typeface="Arial"/>
              </a:rPr>
              <a:t>You will also have a chance to make suggestions for claims for these teachers. </a:t>
            </a:r>
          </a:p>
          <a:p>
            <a:pPr marL="0" indent="0">
              <a:buNone/>
            </a:pPr>
            <a:endParaRPr lang="mi-NZ"/>
          </a:p>
          <a:p>
            <a:pPr marL="0" indent="0">
              <a:buNone/>
            </a:pPr>
            <a:endParaRPr lang="mi-NZ"/>
          </a:p>
          <a:p>
            <a:pPr marL="0" indent="0">
              <a:buNone/>
            </a:pPr>
            <a:endParaRPr lang="en-NZ"/>
          </a:p>
          <a:p>
            <a:pPr marL="0" indent="0">
              <a:buNone/>
            </a:pPr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5234345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7F4744-3522-42D9-851E-F10DC70C61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mi-NZ">
                <a:latin typeface="Times New Roman"/>
                <a:cs typeface="Times New Roman"/>
              </a:rPr>
              <a:t>1. </a:t>
            </a:r>
            <a:r>
              <a:rPr lang="mi-NZ" err="1">
                <a:latin typeface="Times New Roman"/>
                <a:cs typeface="Times New Roman"/>
              </a:rPr>
              <a:t>Well</a:t>
            </a:r>
            <a:r>
              <a:rPr lang="mi-NZ">
                <a:latin typeface="Times New Roman"/>
                <a:cs typeface="Times New Roman"/>
              </a:rPr>
              <a:t> </a:t>
            </a:r>
            <a:r>
              <a:rPr lang="mi-NZ" err="1">
                <a:latin typeface="Times New Roman"/>
                <a:cs typeface="Times New Roman"/>
              </a:rPr>
              <a:t>paid</a:t>
            </a:r>
            <a:r>
              <a:rPr lang="mi-NZ">
                <a:latin typeface="Times New Roman"/>
                <a:cs typeface="Times New Roman"/>
              </a:rPr>
              <a:t> – for </a:t>
            </a:r>
            <a:r>
              <a:rPr lang="mi-NZ" err="1">
                <a:latin typeface="Times New Roman"/>
                <a:cs typeface="Times New Roman"/>
              </a:rPr>
              <a:t>all</a:t>
            </a:r>
            <a:r>
              <a:rPr lang="mi-NZ">
                <a:latin typeface="Times New Roman"/>
                <a:cs typeface="Times New Roman"/>
              </a:rPr>
              <a:t> </a:t>
            </a:r>
            <a:r>
              <a:rPr lang="mi-NZ" err="1">
                <a:latin typeface="Times New Roman"/>
                <a:cs typeface="Times New Roman"/>
              </a:rPr>
              <a:t>members</a:t>
            </a:r>
            <a:endParaRPr lang="en-NZ" err="1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FF95DE-658F-4BC0-9C77-AB48B00B00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828807"/>
            <a:ext cx="7886700" cy="3812764"/>
          </a:xfrm>
        </p:spPr>
        <p:txBody>
          <a:bodyPr vert="horz" lIns="91440" tIns="45720" rIns="91440" bIns="45720" rtlCol="0" anchor="t">
            <a:normAutofit fontScale="85000" lnSpcReduction="20000"/>
          </a:bodyPr>
          <a:lstStyle/>
          <a:p>
            <a:pPr marL="0" indent="0">
              <a:buNone/>
            </a:pPr>
            <a:r>
              <a:rPr lang="mi-NZ"/>
              <a:t>Pay claims that affect all teachers</a:t>
            </a:r>
          </a:p>
          <a:p>
            <a:pPr marL="0" indent="0">
              <a:buNone/>
            </a:pPr>
            <a:endParaRPr lang="mi-NZ" dirty="0"/>
          </a:p>
          <a:p>
            <a:pPr marL="0" indent="0">
              <a:buNone/>
            </a:pPr>
            <a:r>
              <a:rPr lang="mi-NZ"/>
              <a:t>Please rank the following in order of preference (if any):</a:t>
            </a:r>
          </a:p>
          <a:p>
            <a:r>
              <a:rPr lang="en-US" b="0" i="0">
                <a:effectLst/>
              </a:rPr>
              <a:t>Pay increase </a:t>
            </a:r>
            <a:r>
              <a:rPr lang="en-US"/>
              <a:t>in line with the consumer price index (CPI) – CPI for 2022 is currently forecast to be around 5</a:t>
            </a:r>
            <a:r>
              <a:rPr lang="en-US" dirty="0"/>
              <a:t>%.</a:t>
            </a:r>
            <a:endParaRPr lang="en-US" b="0" i="0">
              <a:effectLst/>
            </a:endParaRPr>
          </a:p>
          <a:p>
            <a:r>
              <a:rPr lang="en-US"/>
              <a:t>Making progress towards</a:t>
            </a:r>
            <a:r>
              <a:rPr lang="en-US" b="0" i="0">
                <a:effectLst/>
              </a:rPr>
              <a:t> teacher salaries </a:t>
            </a:r>
            <a:r>
              <a:rPr lang="en-US"/>
              <a:t>being</a:t>
            </a:r>
            <a:r>
              <a:rPr lang="en-US" b="0" i="0">
                <a:effectLst/>
              </a:rPr>
              <a:t> </a:t>
            </a:r>
            <a:r>
              <a:rPr lang="en-US"/>
              <a:t>1.74</a:t>
            </a:r>
            <a:r>
              <a:rPr lang="en-US" b="0" i="0">
                <a:effectLst/>
              </a:rPr>
              <a:t> times the median wage</a:t>
            </a:r>
            <a:r>
              <a:rPr lang="en-US" b="0" i="0" dirty="0">
                <a:effectLst/>
              </a:rPr>
              <a:t>.</a:t>
            </a:r>
            <a:endParaRPr lang="en-US" b="0" i="0">
              <a:effectLst/>
            </a:endParaRPr>
          </a:p>
          <a:p>
            <a:r>
              <a:rPr lang="en-US" b="0" i="0">
                <a:effectLst/>
              </a:rPr>
              <a:t>Teaching council fees paid</a:t>
            </a:r>
            <a:r>
              <a:rPr lang="en-US" b="0" i="0" dirty="0">
                <a:effectLst/>
              </a:rPr>
              <a:t>.</a:t>
            </a:r>
            <a:r>
              <a:rPr lang="en-US" b="0" i="0">
                <a:effectLst/>
              </a:rPr>
              <a:t> </a:t>
            </a:r>
          </a:p>
          <a:p>
            <a:r>
              <a:rPr lang="en-US" b="0" i="0">
                <a:effectLst/>
              </a:rPr>
              <a:t>Removal of the weekend sick leave deduction for teachers</a:t>
            </a:r>
            <a:r>
              <a:rPr lang="en-US" b="0" i="0" dirty="0">
                <a:effectLst/>
              </a:rPr>
              <a:t>.</a:t>
            </a:r>
          </a:p>
          <a:p>
            <a:pPr marL="0" indent="0">
              <a:buNone/>
            </a:pPr>
            <a:endParaRPr lang="mi-NZ"/>
          </a:p>
          <a:p>
            <a:pPr marL="0" indent="0">
              <a:buNone/>
            </a:pPr>
            <a:r>
              <a:rPr lang="mi-NZ"/>
              <a:t>Do you have any comments on the above or other suggestions for a pay claim that covers all teachers? </a:t>
            </a:r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02395658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7F4744-3522-42D9-851E-F10DC70C61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mi-NZ">
                <a:latin typeface="Times New Roman"/>
                <a:cs typeface="Times New Roman"/>
              </a:rPr>
              <a:t>1. </a:t>
            </a:r>
            <a:r>
              <a:rPr lang="mi-NZ" err="1">
                <a:latin typeface="Times New Roman"/>
                <a:cs typeface="Times New Roman"/>
              </a:rPr>
              <a:t>Well</a:t>
            </a:r>
            <a:r>
              <a:rPr lang="mi-NZ">
                <a:latin typeface="Times New Roman"/>
                <a:cs typeface="Times New Roman"/>
              </a:rPr>
              <a:t> </a:t>
            </a:r>
            <a:r>
              <a:rPr lang="mi-NZ" err="1">
                <a:latin typeface="Times New Roman"/>
                <a:cs typeface="Times New Roman"/>
              </a:rPr>
              <a:t>paid</a:t>
            </a:r>
            <a:r>
              <a:rPr lang="mi-NZ">
                <a:latin typeface="Times New Roman"/>
                <a:cs typeface="Times New Roman"/>
              </a:rPr>
              <a:t> – for </a:t>
            </a:r>
            <a:r>
              <a:rPr lang="mi-NZ" err="1">
                <a:latin typeface="Times New Roman"/>
                <a:cs typeface="Times New Roman"/>
              </a:rPr>
              <a:t>specific</a:t>
            </a:r>
            <a:r>
              <a:rPr lang="mi-NZ">
                <a:latin typeface="Times New Roman"/>
                <a:cs typeface="Times New Roman"/>
              </a:rPr>
              <a:t> </a:t>
            </a:r>
            <a:r>
              <a:rPr lang="mi-NZ" err="1">
                <a:latin typeface="Times New Roman"/>
                <a:cs typeface="Times New Roman"/>
              </a:rPr>
              <a:t>members</a:t>
            </a:r>
            <a:endParaRPr lang="en-NZ" err="1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FF95DE-658F-4BC0-9C77-AB48B00B005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 lnSpcReduction="10000"/>
          </a:bodyPr>
          <a:lstStyle/>
          <a:p>
            <a:pPr marL="0" indent="0">
              <a:buNone/>
            </a:pPr>
            <a:r>
              <a:rPr lang="mi-NZ">
                <a:latin typeface="Arial"/>
                <a:cs typeface="Arial"/>
              </a:rPr>
              <a:t>Please comment on whether you support claims for the following:</a:t>
            </a:r>
          </a:p>
          <a:p>
            <a:r>
              <a:rPr lang="mi-NZ">
                <a:latin typeface="Arial"/>
                <a:cs typeface="Arial"/>
              </a:rPr>
              <a:t>Increase in service increment</a:t>
            </a:r>
            <a:r>
              <a:rPr lang="mi-NZ" dirty="0">
                <a:latin typeface="Arial"/>
                <a:cs typeface="Arial"/>
              </a:rPr>
              <a:t>.</a:t>
            </a:r>
          </a:p>
          <a:p>
            <a:r>
              <a:rPr lang="mi-NZ">
                <a:latin typeface="Arial"/>
                <a:cs typeface="Arial"/>
              </a:rPr>
              <a:t>Housing allowance for high-cost housing areas</a:t>
            </a:r>
            <a:r>
              <a:rPr lang="mi-NZ" dirty="0">
                <a:latin typeface="Arial"/>
                <a:cs typeface="Arial"/>
              </a:rPr>
              <a:t>.</a:t>
            </a:r>
            <a:endParaRPr lang="mi-NZ">
              <a:latin typeface="Arial"/>
              <a:cs typeface="Arial"/>
            </a:endParaRPr>
          </a:p>
          <a:p>
            <a:pPr marL="0" indent="0">
              <a:buNone/>
            </a:pPr>
            <a:endParaRPr lang="mi-NZ"/>
          </a:p>
          <a:p>
            <a:pPr marL="0" indent="0">
              <a:buNone/>
            </a:pPr>
            <a:r>
              <a:rPr lang="mi-NZ">
                <a:latin typeface="Arial"/>
                <a:cs typeface="Arial"/>
              </a:rPr>
              <a:t>Are either of them priorities?</a:t>
            </a:r>
          </a:p>
          <a:p>
            <a:pPr marL="0" indent="0">
              <a:buNone/>
            </a:pPr>
            <a:endParaRPr lang="mi-NZ"/>
          </a:p>
          <a:p>
            <a:pPr marL="0" indent="0">
              <a:buNone/>
            </a:pPr>
            <a:r>
              <a:rPr lang="mi-NZ">
                <a:latin typeface="Arial"/>
                <a:cs typeface="Arial"/>
              </a:rPr>
              <a:t>Do you have any other suggestions for other pay claims for specific groups? </a:t>
            </a:r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2110557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7F4744-3522-42D9-851E-F10DC70C61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mi-NZ"/>
              <a:t>2. Highly trained and continuously supported</a:t>
            </a:r>
            <a:endParaRPr lang="en-NZ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FF95DE-658F-4BC0-9C77-AB48B00B005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mi-NZ">
                <a:latin typeface="Arial"/>
                <a:cs typeface="Arial"/>
              </a:rPr>
              <a:t>Please rank the following in order of preference:</a:t>
            </a:r>
          </a:p>
          <a:p>
            <a:pPr algn="l"/>
            <a:r>
              <a:rPr lang="en-US" b="0" i="0">
                <a:effectLst/>
                <a:latin typeface="Arial"/>
                <a:cs typeface="Arial"/>
              </a:rPr>
              <a:t>Senior subject advisors reinstated</a:t>
            </a:r>
            <a:r>
              <a:rPr lang="en-US" b="0" i="0" dirty="0">
                <a:effectLst/>
                <a:latin typeface="Arial"/>
                <a:cs typeface="Arial"/>
              </a:rPr>
              <a:t>.</a:t>
            </a:r>
          </a:p>
          <a:p>
            <a:pPr algn="l"/>
            <a:r>
              <a:rPr lang="en-US" b="0" i="0">
                <a:effectLst/>
                <a:latin typeface="Arial"/>
                <a:cs typeface="Arial"/>
              </a:rPr>
              <a:t>Release time for PD</a:t>
            </a:r>
            <a:r>
              <a:rPr lang="en-US" b="0" i="0" dirty="0">
                <a:effectLst/>
                <a:latin typeface="Arial"/>
                <a:cs typeface="Arial"/>
              </a:rPr>
              <a:t>.</a:t>
            </a:r>
            <a:endParaRPr lang="en-US" b="0" i="0">
              <a:effectLst/>
              <a:latin typeface="Arial"/>
              <a:cs typeface="Arial"/>
            </a:endParaRPr>
          </a:p>
          <a:p>
            <a:r>
              <a:rPr lang="en-US">
                <a:latin typeface="Arial"/>
                <a:cs typeface="Arial"/>
              </a:rPr>
              <a:t>Renewed PLD fund</a:t>
            </a:r>
            <a:r>
              <a:rPr lang="en-US" dirty="0">
                <a:latin typeface="Arial"/>
                <a:cs typeface="Arial"/>
              </a:rPr>
              <a:t>.</a:t>
            </a:r>
            <a:r>
              <a:rPr lang="en-US">
                <a:latin typeface="Arial"/>
                <a:cs typeface="Arial"/>
              </a:rPr>
              <a:t> </a:t>
            </a:r>
            <a:endParaRPr lang="en-US" dirty="0">
              <a:latin typeface="Arial"/>
              <a:cs typeface="Arial"/>
            </a:endParaRPr>
          </a:p>
          <a:p>
            <a:pPr marL="0" indent="0">
              <a:buNone/>
            </a:pPr>
            <a:endParaRPr lang="mi-NZ"/>
          </a:p>
          <a:p>
            <a:pPr marL="0" indent="0" algn="l">
              <a:buNone/>
            </a:pPr>
            <a:r>
              <a:rPr lang="mi-NZ">
                <a:latin typeface="Arial"/>
                <a:cs typeface="Arial"/>
              </a:rPr>
              <a:t>Do you have comments on the above or suggestions for other claims in this area? </a:t>
            </a:r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74176322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PPTA">
      <a:dk1>
        <a:srgbClr val="2B4B68"/>
      </a:dk1>
      <a:lt1>
        <a:srgbClr val="FFFFFF"/>
      </a:lt1>
      <a:dk2>
        <a:srgbClr val="4C4D4C"/>
      </a:dk2>
      <a:lt2>
        <a:srgbClr val="ACCCEB"/>
      </a:lt2>
      <a:accent1>
        <a:srgbClr val="2B7BC6"/>
      </a:accent1>
      <a:accent2>
        <a:srgbClr val="EFCB9E"/>
      </a:accent2>
      <a:accent3>
        <a:srgbClr val="955568"/>
      </a:accent3>
      <a:accent4>
        <a:srgbClr val="798B37"/>
      </a:accent4>
      <a:accent5>
        <a:srgbClr val="00706B"/>
      </a:accent5>
      <a:accent6>
        <a:srgbClr val="674780"/>
      </a:accent6>
      <a:hlink>
        <a:srgbClr val="2B7BC6"/>
      </a:hlink>
      <a:folHlink>
        <a:srgbClr val="2B4B68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57F72A20928744B9D20052804B0AC6F" ma:contentTypeVersion="10" ma:contentTypeDescription="Create a new document." ma:contentTypeScope="" ma:versionID="32e0216aac0b4ed4c339816221d9190d">
  <xsd:schema xmlns:xsd="http://www.w3.org/2001/XMLSchema" xmlns:xs="http://www.w3.org/2001/XMLSchema" xmlns:p="http://schemas.microsoft.com/office/2006/metadata/properties" xmlns:ns2="397878b1-2943-4030-874f-e175bab69298" xmlns:ns3="6157e73e-dbee-4017-8909-237d08381653" targetNamespace="http://schemas.microsoft.com/office/2006/metadata/properties" ma:root="true" ma:fieldsID="129e61e5f4e57a0cee707a0fb1ce0fab" ns2:_="" ns3:_="">
    <xsd:import namespace="397878b1-2943-4030-874f-e175bab69298"/>
    <xsd:import namespace="6157e73e-dbee-4017-8909-237d0838165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97878b1-2943-4030-874f-e175bab6929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157e73e-dbee-4017-8909-237d08381653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98095AE8-1116-47AB-924A-D15DEC08B786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15634F4F-F95A-436B-8979-95675485F922}">
  <ds:schemaRefs>
    <ds:schemaRef ds:uri="397878b1-2943-4030-874f-e175bab69298"/>
    <ds:schemaRef ds:uri="6157e73e-dbee-4017-8909-237d08381653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D01CDDA6-8498-4EEB-A118-C37A604F6EAA}">
  <ds:schemaRefs>
    <ds:schemaRef ds:uri="397878b1-2943-4030-874f-e175bab69298"/>
    <ds:schemaRef ds:uri="6157e73e-dbee-4017-8909-237d08381653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1523</Words>
  <Application>Microsoft Office PowerPoint</Application>
  <PresentationFormat>On-screen Show (4:3)</PresentationFormat>
  <Paragraphs>177</Paragraphs>
  <Slides>22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6" baseType="lpstr">
      <vt:lpstr>Arial</vt:lpstr>
      <vt:lpstr>Calibri</vt:lpstr>
      <vt:lpstr>Times New Roman</vt:lpstr>
      <vt:lpstr>Office Theme</vt:lpstr>
      <vt:lpstr>Paid Union Meeting: Claims Development</vt:lpstr>
      <vt:lpstr>Agenda</vt:lpstr>
      <vt:lpstr>Purpose of the meeting </vt:lpstr>
      <vt:lpstr>What is claims development?</vt:lpstr>
      <vt:lpstr>How this feedback is structured</vt:lpstr>
      <vt:lpstr>Kaiako Māori </vt:lpstr>
      <vt:lpstr>1. Well paid – for all members</vt:lpstr>
      <vt:lpstr>1. Well paid – for specific members</vt:lpstr>
      <vt:lpstr>2. Highly trained and continuously supported</vt:lpstr>
      <vt:lpstr>3. Culturally responsive – for all teachers</vt:lpstr>
      <vt:lpstr>3. Culturally responsive – Teacher entitlement to the Māori Immersion Teacher Allowance</vt:lpstr>
      <vt:lpstr>4. Properly resourced for curriculum</vt:lpstr>
      <vt:lpstr>5. Properly resourced for pastoral care</vt:lpstr>
      <vt:lpstr>6. Kaiako Matatau ki te reo me ōna Tikanga</vt:lpstr>
      <vt:lpstr>What else?</vt:lpstr>
      <vt:lpstr>What happens next?</vt:lpstr>
      <vt:lpstr>The Teaching Council governance board elections</vt:lpstr>
      <vt:lpstr>What happened last time? </vt:lpstr>
      <vt:lpstr>Why is it important to vote this time? </vt:lpstr>
      <vt:lpstr>Candidate information</vt:lpstr>
      <vt:lpstr>Voting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Scenario Three</dc:creator>
  <cp:lastModifiedBy>Susan Haugh</cp:lastModifiedBy>
  <cp:revision>1</cp:revision>
  <dcterms:created xsi:type="dcterms:W3CDTF">2020-07-27T01:14:26Z</dcterms:created>
  <dcterms:modified xsi:type="dcterms:W3CDTF">2022-01-28T01:50:36Z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0x010100B57F72A20928744B9D20052804B0AC6F</vt:lpwstr>
  </property>
</Properties>
</file>