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143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698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286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900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62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524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545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321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0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100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532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4F279-98D9-4673-9178-690E4BB8C226}" type="datetimeFigureOut">
              <a:rPr lang="en-NZ" smtClean="0"/>
              <a:t>10/03/2020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3349-9673-4C75-A616-1260B0F8251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71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5" y="1196752"/>
            <a:ext cx="524578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13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Robinson</dc:creator>
  <cp:lastModifiedBy>Liz Robinson</cp:lastModifiedBy>
  <cp:revision>1</cp:revision>
  <dcterms:created xsi:type="dcterms:W3CDTF">2020-03-10T02:46:43Z</dcterms:created>
  <dcterms:modified xsi:type="dcterms:W3CDTF">2020-03-10T02:47:25Z</dcterms:modified>
</cp:coreProperties>
</file>