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7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1E3279-E20A-4727-B28A-CB1860844FEA}" type="datetimeFigureOut">
              <a:rPr lang="en-NZ" smtClean="0"/>
              <a:t>7/06/2017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C4480-ED91-4DEE-8AE8-5DE2FC89B7B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89046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0C4480-ED91-4DEE-8AE8-5DE2FC89B7BB}" type="slidenum">
              <a:rPr lang="en-NZ" smtClean="0"/>
              <a:t>2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86507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80F3-D404-44B8-9350-E390DBF74A68}" type="datetimeFigureOut">
              <a:rPr lang="en-NZ" smtClean="0"/>
              <a:t>7/06/2017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FEA1-9F74-4DBD-AD11-F1CABFD9F6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77484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80F3-D404-44B8-9350-E390DBF74A68}" type="datetimeFigureOut">
              <a:rPr lang="en-NZ" smtClean="0"/>
              <a:t>7/06/2017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FEA1-9F74-4DBD-AD11-F1CABFD9F6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7512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80F3-D404-44B8-9350-E390DBF74A68}" type="datetimeFigureOut">
              <a:rPr lang="en-NZ" smtClean="0"/>
              <a:t>7/06/2017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FEA1-9F74-4DBD-AD11-F1CABFD9F6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54156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80F3-D404-44B8-9350-E390DBF74A68}" type="datetimeFigureOut">
              <a:rPr lang="en-NZ" smtClean="0"/>
              <a:t>7/06/2017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FEA1-9F74-4DBD-AD11-F1CABFD9F6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50247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80F3-D404-44B8-9350-E390DBF74A68}" type="datetimeFigureOut">
              <a:rPr lang="en-NZ" smtClean="0"/>
              <a:t>7/06/2017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FEA1-9F74-4DBD-AD11-F1CABFD9F6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69691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80F3-D404-44B8-9350-E390DBF74A68}" type="datetimeFigureOut">
              <a:rPr lang="en-NZ" smtClean="0"/>
              <a:t>7/06/2017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FEA1-9F74-4DBD-AD11-F1CABFD9F6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51297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80F3-D404-44B8-9350-E390DBF74A68}" type="datetimeFigureOut">
              <a:rPr lang="en-NZ" smtClean="0"/>
              <a:t>7/06/2017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FEA1-9F74-4DBD-AD11-F1CABFD9F6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07453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80F3-D404-44B8-9350-E390DBF74A68}" type="datetimeFigureOut">
              <a:rPr lang="en-NZ" smtClean="0"/>
              <a:t>7/06/2017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FEA1-9F74-4DBD-AD11-F1CABFD9F6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86533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80F3-D404-44B8-9350-E390DBF74A68}" type="datetimeFigureOut">
              <a:rPr lang="en-NZ" smtClean="0"/>
              <a:t>7/06/2017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FEA1-9F74-4DBD-AD11-F1CABFD9F6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14329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80F3-D404-44B8-9350-E390DBF74A68}" type="datetimeFigureOut">
              <a:rPr lang="en-NZ" smtClean="0"/>
              <a:t>7/06/2017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FEA1-9F74-4DBD-AD11-F1CABFD9F6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69520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80F3-D404-44B8-9350-E390DBF74A68}" type="datetimeFigureOut">
              <a:rPr lang="en-NZ" smtClean="0"/>
              <a:t>7/06/2017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0FEA1-9F74-4DBD-AD11-F1CABFD9F6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4272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480F3-D404-44B8-9350-E390DBF74A68}" type="datetimeFigureOut">
              <a:rPr lang="en-NZ" smtClean="0"/>
              <a:t>7/06/2017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0FEA1-9F74-4DBD-AD11-F1CABFD9F6E8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76418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mailto:nets@ppta.org.n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7524" y="3645024"/>
            <a:ext cx="8568952" cy="1470025"/>
          </a:xfrm>
        </p:spPr>
        <p:txBody>
          <a:bodyPr>
            <a:normAutofit/>
          </a:bodyPr>
          <a:lstStyle/>
          <a:p>
            <a:r>
              <a:rPr lang="en-NZ" sz="3200" dirty="0" smtClean="0"/>
              <a:t>Giving new </a:t>
            </a:r>
            <a:r>
              <a:rPr lang="en-NZ" sz="3200" smtClean="0"/>
              <a:t>teachers </a:t>
            </a:r>
            <a:r>
              <a:rPr lang="en-NZ" sz="3200" smtClean="0"/>
              <a:t>the </a:t>
            </a:r>
            <a:r>
              <a:rPr lang="en-NZ" sz="3200" dirty="0" smtClean="0"/>
              <a:t>support </a:t>
            </a:r>
            <a:br>
              <a:rPr lang="en-NZ" sz="3200" dirty="0" smtClean="0"/>
            </a:br>
            <a:r>
              <a:rPr lang="en-NZ" sz="3200" dirty="0" smtClean="0"/>
              <a:t>they need at the start of their careers</a:t>
            </a:r>
            <a:endParaRPr lang="en-NZ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002337"/>
            <a:ext cx="6400800" cy="1752600"/>
          </a:xfrm>
        </p:spPr>
        <p:txBody>
          <a:bodyPr/>
          <a:lstStyle/>
          <a:p>
            <a:r>
              <a:rPr lang="en-NZ" dirty="0" smtClean="0"/>
              <a:t>Why we should sign the </a:t>
            </a:r>
            <a:br>
              <a:rPr lang="en-NZ" dirty="0" smtClean="0"/>
            </a:br>
            <a:r>
              <a:rPr lang="en-NZ" dirty="0" smtClean="0"/>
              <a:t>‘Promise to new teachers’</a:t>
            </a: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624"/>
            <a:ext cx="9144000" cy="35469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5949280"/>
            <a:ext cx="1317572" cy="789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88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What’s the problem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lnSpcReduction="10000"/>
          </a:bodyPr>
          <a:lstStyle/>
          <a:p>
            <a:r>
              <a:rPr lang="en-NZ" dirty="0" smtClean="0"/>
              <a:t>Most new teachers start in short term positions</a:t>
            </a:r>
          </a:p>
          <a:p>
            <a:r>
              <a:rPr lang="en-NZ" dirty="0" smtClean="0"/>
              <a:t>Sometimes the reasons for fixed term appointments are unclear or breach the STCA</a:t>
            </a:r>
          </a:p>
          <a:p>
            <a:r>
              <a:rPr lang="en-NZ" dirty="0" smtClean="0"/>
              <a:t>Turn-over of new teachers is very high, 40% leave teaching within 5 years</a:t>
            </a:r>
          </a:p>
          <a:p>
            <a:r>
              <a:rPr lang="en-NZ" dirty="0" smtClean="0"/>
              <a:t>The aging workforce and other pressures such as workload mean that there are increasing teachers shortages, we can’t afford to lose new teachers</a:t>
            </a:r>
          </a:p>
          <a:p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751" y="5877273"/>
            <a:ext cx="2505249" cy="97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53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751" y="5877273"/>
            <a:ext cx="2505249" cy="9717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Fewer secure jobs for new teachers</a:t>
            </a:r>
            <a:endParaRPr lang="en-NZ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7222" y="1196752"/>
            <a:ext cx="6626678" cy="4789192"/>
          </a:xfrm>
        </p:spPr>
      </p:pic>
    </p:spTree>
    <p:extLst>
      <p:ext uri="{BB962C8B-B14F-4D97-AF65-F5344CB8AC3E}">
        <p14:creationId xmlns:p14="http://schemas.microsoft.com/office/powerpoint/2010/main" val="360703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The Promise to new </a:t>
            </a:r>
            <a:r>
              <a:rPr lang="en-NZ" dirty="0"/>
              <a:t>t</a:t>
            </a:r>
            <a:r>
              <a:rPr lang="en-NZ" dirty="0" smtClean="0"/>
              <a:t>eachers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T</a:t>
            </a:r>
            <a:r>
              <a:rPr lang="en-NZ" dirty="0" smtClean="0"/>
              <a:t>he PPTA branch, school management and board commit to supporting new teachers </a:t>
            </a:r>
          </a:p>
          <a:p>
            <a:pPr lvl="1"/>
            <a:r>
              <a:rPr lang="en-NZ" dirty="0" smtClean="0"/>
              <a:t>Meeting legal requirements – i.e. legal reasons for fixed term appointments, giving other entitlements</a:t>
            </a:r>
          </a:p>
          <a:p>
            <a:pPr lvl="1"/>
            <a:r>
              <a:rPr lang="en-NZ" dirty="0" smtClean="0"/>
              <a:t>Looking after new teachers in terms of support, timetabling, classrooms. </a:t>
            </a: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751" y="5877273"/>
            <a:ext cx="2505249" cy="97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59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What to do next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Branch to pass the resolution:</a:t>
            </a:r>
          </a:p>
          <a:p>
            <a:pPr lvl="1"/>
            <a:r>
              <a:rPr lang="en-NZ" i="1" dirty="0" smtClean="0"/>
              <a:t>That the …. </a:t>
            </a:r>
            <a:r>
              <a:rPr lang="en-NZ" i="1" dirty="0"/>
              <a:t>s</a:t>
            </a:r>
            <a:r>
              <a:rPr lang="en-NZ" i="1" dirty="0" smtClean="0"/>
              <a:t>chool PPTA Branch supports the Promise to new </a:t>
            </a:r>
            <a:r>
              <a:rPr lang="en-NZ" i="1" dirty="0"/>
              <a:t>t</a:t>
            </a:r>
            <a:r>
              <a:rPr lang="en-NZ" i="1" dirty="0" smtClean="0"/>
              <a:t>eachers and asks the principal and board chair to sign it.</a:t>
            </a:r>
          </a:p>
          <a:p>
            <a:r>
              <a:rPr lang="en-NZ" dirty="0" smtClean="0"/>
              <a:t>Let PPTA national office know how you get on, or if you need support, email us on </a:t>
            </a:r>
            <a:r>
              <a:rPr lang="en-NZ" dirty="0" smtClean="0">
                <a:hlinkClick r:id="rId2"/>
              </a:rPr>
              <a:t>nets@ppta.org.nz</a:t>
            </a:r>
            <a:r>
              <a:rPr lang="en-NZ" dirty="0" smtClean="0"/>
              <a:t> </a:t>
            </a:r>
            <a:endParaRPr lang="en-NZ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751" y="5877273"/>
            <a:ext cx="2505249" cy="97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08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180</Words>
  <Application>Microsoft Office PowerPoint</Application>
  <PresentationFormat>On-screen Show (4:3)</PresentationFormat>
  <Paragraphs>17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Giving new teachers the support  they need at the start of their careers</vt:lpstr>
      <vt:lpstr>What’s the problem</vt:lpstr>
      <vt:lpstr>Fewer secure jobs for new teachers</vt:lpstr>
      <vt:lpstr>The Promise to new teachers</vt:lpstr>
      <vt:lpstr>What to do next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Promise to new teachers</dc:title>
  <dc:subject>teaching profession</dc:subject>
  <dc:creator>PPTA</dc:creator>
  <cp:keywords>new teachers, beginning, employment</cp:keywords>
  <cp:lastModifiedBy>Lynette O'Brien</cp:lastModifiedBy>
  <cp:revision>6</cp:revision>
  <dcterms:created xsi:type="dcterms:W3CDTF">2017-05-03T23:41:40Z</dcterms:created>
  <dcterms:modified xsi:type="dcterms:W3CDTF">2017-06-07T07:10:50Z</dcterms:modified>
</cp:coreProperties>
</file>